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21386800" cy="30279975"/>
  <p:notesSz cx="6864350" cy="99949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322263" indent="134938" algn="l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646113" indent="268288" algn="l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968375" indent="403225" algn="l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292225" indent="536575" algn="l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99FF"/>
    <a:srgbClr val="FF00FF"/>
    <a:srgbClr val="FF0066"/>
    <a:srgbClr val="CC66FF"/>
    <a:srgbClr val="9966FF"/>
    <a:srgbClr val="99FF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33" autoAdjust="0"/>
    <p:restoredTop sz="94629" autoAdjust="0"/>
  </p:normalViewPr>
  <p:slideViewPr>
    <p:cSldViewPr>
      <p:cViewPr>
        <p:scale>
          <a:sx n="30" d="100"/>
          <a:sy n="30" d="100"/>
        </p:scale>
        <p:origin x="-1158" y="2640"/>
      </p:cViewPr>
      <p:guideLst>
        <p:guide orient="horz" pos="9537"/>
        <p:guide pos="67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A54D72-BCD5-4F72-B8A1-390E2D8A23B1}" type="doc">
      <dgm:prSet loTypeId="urn:microsoft.com/office/officeart/2005/8/layout/bProcess4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MY"/>
        </a:p>
      </dgm:t>
    </dgm:pt>
    <dgm:pt modelId="{F29503F5-2767-44E1-AB0A-54DC0BC0912D}">
      <dgm:prSet phldrT="[Text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MY" dirty="0" err="1">
              <a:latin typeface="Arial" pitchFamily="34" charset="0"/>
              <a:cs typeface="Arial" pitchFamily="34" charset="0"/>
            </a:rPr>
            <a:t>Permulaan</a:t>
          </a:r>
          <a:r>
            <a:rPr lang="en-MY" dirty="0">
              <a:latin typeface="Arial" pitchFamily="34" charset="0"/>
              <a:cs typeface="Arial" pitchFamily="34" charset="0"/>
            </a:rPr>
            <a:t> </a:t>
          </a:r>
          <a:r>
            <a:rPr lang="en-MY" dirty="0" err="1">
              <a:latin typeface="Arial" pitchFamily="34" charset="0"/>
              <a:cs typeface="Arial" pitchFamily="34" charset="0"/>
            </a:rPr>
            <a:t>projek</a:t>
          </a:r>
          <a:endParaRPr lang="en-MY" dirty="0">
            <a:latin typeface="Arial" pitchFamily="34" charset="0"/>
            <a:cs typeface="Arial" pitchFamily="34" charset="0"/>
          </a:endParaRPr>
        </a:p>
      </dgm:t>
    </dgm:pt>
    <dgm:pt modelId="{1C907C53-6CC6-49D2-8025-2AFEA7573307}" type="parTrans" cxnId="{50829B64-5408-444D-8D05-260C5DA0D024}">
      <dgm:prSet/>
      <dgm:spPr/>
      <dgm:t>
        <a:bodyPr/>
        <a:lstStyle/>
        <a:p>
          <a:endParaRPr lang="en-MY"/>
        </a:p>
      </dgm:t>
    </dgm:pt>
    <dgm:pt modelId="{36612358-AC35-4C1A-8BFF-A34AD6C2AC76}" type="sibTrans" cxnId="{50829B64-5408-444D-8D05-260C5DA0D024}">
      <dgm:prSet/>
      <dgm:spPr/>
      <dgm:t>
        <a:bodyPr/>
        <a:lstStyle/>
        <a:p>
          <a:endParaRPr lang="en-MY"/>
        </a:p>
      </dgm:t>
    </dgm:pt>
    <dgm:pt modelId="{A2382497-0837-4E55-9739-60F7D5D15EA0}">
      <dgm:prSet phldrT="[Text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MY" dirty="0" err="1">
              <a:latin typeface="Arial" pitchFamily="34" charset="0"/>
              <a:cs typeface="Arial" pitchFamily="34" charset="0"/>
            </a:rPr>
            <a:t>Pengumpulan</a:t>
          </a:r>
          <a:r>
            <a:rPr lang="en-MY" dirty="0">
              <a:latin typeface="Arial" pitchFamily="34" charset="0"/>
              <a:cs typeface="Arial" pitchFamily="34" charset="0"/>
            </a:rPr>
            <a:t> data</a:t>
          </a:r>
        </a:p>
      </dgm:t>
    </dgm:pt>
    <dgm:pt modelId="{40A87608-E210-4379-9A31-2E8250396921}" type="parTrans" cxnId="{52EE6CD0-6CC4-46F3-8269-0BE1914ADB2B}">
      <dgm:prSet/>
      <dgm:spPr/>
      <dgm:t>
        <a:bodyPr/>
        <a:lstStyle/>
        <a:p>
          <a:endParaRPr lang="en-MY"/>
        </a:p>
      </dgm:t>
    </dgm:pt>
    <dgm:pt modelId="{A602A89B-354E-42B7-A059-D97D94ED30A7}" type="sibTrans" cxnId="{52EE6CD0-6CC4-46F3-8269-0BE1914ADB2B}">
      <dgm:prSet/>
      <dgm:spPr/>
      <dgm:t>
        <a:bodyPr/>
        <a:lstStyle/>
        <a:p>
          <a:endParaRPr lang="en-MY"/>
        </a:p>
      </dgm:t>
    </dgm:pt>
    <dgm:pt modelId="{EC3D1E20-2DA5-425D-8318-86D22336076C}">
      <dgm:prSet phldrT="[Text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MY" dirty="0" err="1">
              <a:latin typeface="Arial" pitchFamily="34" charset="0"/>
              <a:cs typeface="Arial" pitchFamily="34" charset="0"/>
            </a:rPr>
            <a:t>Pemerhatian</a:t>
          </a:r>
          <a:endParaRPr lang="en-MY" dirty="0">
            <a:latin typeface="Arial" pitchFamily="34" charset="0"/>
            <a:cs typeface="Arial" pitchFamily="34" charset="0"/>
          </a:endParaRPr>
        </a:p>
      </dgm:t>
    </dgm:pt>
    <dgm:pt modelId="{F2A9A76D-2A34-40C6-A7A6-189208A87A50}" type="parTrans" cxnId="{EF84815C-F2D6-4C8D-9253-28B60587CFB1}">
      <dgm:prSet/>
      <dgm:spPr/>
      <dgm:t>
        <a:bodyPr/>
        <a:lstStyle/>
        <a:p>
          <a:endParaRPr lang="en-MY"/>
        </a:p>
      </dgm:t>
    </dgm:pt>
    <dgm:pt modelId="{90BBAB39-D17F-4553-B6DB-A952C20C7BA3}" type="sibTrans" cxnId="{EF84815C-F2D6-4C8D-9253-28B60587CFB1}">
      <dgm:prSet/>
      <dgm:spPr/>
      <dgm:t>
        <a:bodyPr/>
        <a:lstStyle/>
        <a:p>
          <a:endParaRPr lang="en-MY"/>
        </a:p>
      </dgm:t>
    </dgm:pt>
    <dgm:pt modelId="{3D9433EE-F25F-49C0-B1E2-4FD03B24BF1A}">
      <dgm:prSet phldrT="[Text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MY" dirty="0" err="1">
              <a:latin typeface="Arial" pitchFamily="34" charset="0"/>
              <a:cs typeface="Arial" pitchFamily="34" charset="0"/>
            </a:rPr>
            <a:t>Analisis</a:t>
          </a:r>
          <a:r>
            <a:rPr lang="en-MY" dirty="0">
              <a:latin typeface="Arial" pitchFamily="34" charset="0"/>
              <a:cs typeface="Arial" pitchFamily="34" charset="0"/>
            </a:rPr>
            <a:t> </a:t>
          </a:r>
          <a:r>
            <a:rPr lang="en-MY" dirty="0" err="1">
              <a:latin typeface="Arial" pitchFamily="34" charset="0"/>
              <a:cs typeface="Arial" pitchFamily="34" charset="0"/>
            </a:rPr>
            <a:t>permasalahan</a:t>
          </a:r>
          <a:endParaRPr lang="en-MY" dirty="0">
            <a:latin typeface="Arial" pitchFamily="34" charset="0"/>
            <a:cs typeface="Arial" pitchFamily="34" charset="0"/>
          </a:endParaRPr>
        </a:p>
      </dgm:t>
    </dgm:pt>
    <dgm:pt modelId="{B1E31924-AA29-43D7-9794-5ECD3BEAE671}" type="parTrans" cxnId="{3D927928-C243-450F-B05F-4C34B8E4C07B}">
      <dgm:prSet/>
      <dgm:spPr/>
      <dgm:t>
        <a:bodyPr/>
        <a:lstStyle/>
        <a:p>
          <a:endParaRPr lang="en-MY"/>
        </a:p>
      </dgm:t>
    </dgm:pt>
    <dgm:pt modelId="{30CC9508-C105-41B6-A5F7-BC070F17CB5F}" type="sibTrans" cxnId="{3D927928-C243-450F-B05F-4C34B8E4C07B}">
      <dgm:prSet/>
      <dgm:spPr/>
      <dgm:t>
        <a:bodyPr/>
        <a:lstStyle/>
        <a:p>
          <a:endParaRPr lang="en-MY"/>
        </a:p>
      </dgm:t>
    </dgm:pt>
    <dgm:pt modelId="{3261FA96-7D7F-4DC1-8898-7A923954FA41}">
      <dgm:prSet phldrT="[Text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MY" dirty="0" err="1">
              <a:latin typeface="Arial" pitchFamily="34" charset="0"/>
              <a:cs typeface="Arial" pitchFamily="34" charset="0"/>
            </a:rPr>
            <a:t>Kajian</a:t>
          </a:r>
          <a:r>
            <a:rPr lang="en-MY" dirty="0">
              <a:latin typeface="Arial" pitchFamily="34" charset="0"/>
              <a:cs typeface="Arial" pitchFamily="34" charset="0"/>
            </a:rPr>
            <a:t> </a:t>
          </a:r>
          <a:r>
            <a:rPr lang="en-MY" dirty="0" err="1">
              <a:latin typeface="Arial" pitchFamily="34" charset="0"/>
              <a:cs typeface="Arial" pitchFamily="34" charset="0"/>
            </a:rPr>
            <a:t>bahan</a:t>
          </a:r>
          <a:endParaRPr lang="en-MY" dirty="0">
            <a:latin typeface="Arial" pitchFamily="34" charset="0"/>
            <a:cs typeface="Arial" pitchFamily="34" charset="0"/>
          </a:endParaRPr>
        </a:p>
      </dgm:t>
    </dgm:pt>
    <dgm:pt modelId="{86CCD240-238D-486A-8F4F-E46BDF5C3B01}" type="parTrans" cxnId="{FB622E86-EA39-45F6-B386-BF51875B0832}">
      <dgm:prSet/>
      <dgm:spPr/>
      <dgm:t>
        <a:bodyPr/>
        <a:lstStyle/>
        <a:p>
          <a:endParaRPr lang="en-MY"/>
        </a:p>
      </dgm:t>
    </dgm:pt>
    <dgm:pt modelId="{3A745956-EE0A-429B-9C2A-95D079437A1D}" type="sibTrans" cxnId="{FB622E86-EA39-45F6-B386-BF51875B0832}">
      <dgm:prSet/>
      <dgm:spPr/>
      <dgm:t>
        <a:bodyPr/>
        <a:lstStyle/>
        <a:p>
          <a:endParaRPr lang="en-MY"/>
        </a:p>
      </dgm:t>
    </dgm:pt>
    <dgm:pt modelId="{787F1ED6-59C6-4C5C-B742-C137C1480F1F}">
      <dgm:prSet phldrT="[Text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MY" dirty="0" err="1">
              <a:latin typeface="Arial" pitchFamily="34" charset="0"/>
              <a:cs typeface="Arial" pitchFamily="34" charset="0"/>
            </a:rPr>
            <a:t>Menghasilkan</a:t>
          </a:r>
          <a:r>
            <a:rPr lang="en-MY" dirty="0">
              <a:latin typeface="Arial" pitchFamily="34" charset="0"/>
              <a:cs typeface="Arial" pitchFamily="34" charset="0"/>
            </a:rPr>
            <a:t> model </a:t>
          </a:r>
          <a:r>
            <a:rPr lang="en-MY" dirty="0" err="1">
              <a:latin typeface="Arial" pitchFamily="34" charset="0"/>
              <a:cs typeface="Arial" pitchFamily="34" charset="0"/>
            </a:rPr>
            <a:t>projek</a:t>
          </a:r>
          <a:endParaRPr lang="en-MY" dirty="0">
            <a:latin typeface="Arial" pitchFamily="34" charset="0"/>
            <a:cs typeface="Arial" pitchFamily="34" charset="0"/>
          </a:endParaRPr>
        </a:p>
      </dgm:t>
    </dgm:pt>
    <dgm:pt modelId="{ADDFF4CE-F768-47CF-84DA-531BE92CA33D}" type="parTrans" cxnId="{5A4CB51B-82BC-4BB1-953E-3FB76A15032C}">
      <dgm:prSet/>
      <dgm:spPr/>
      <dgm:t>
        <a:bodyPr/>
        <a:lstStyle/>
        <a:p>
          <a:endParaRPr lang="en-MY"/>
        </a:p>
      </dgm:t>
    </dgm:pt>
    <dgm:pt modelId="{EF0B1E2D-44CC-44D2-8F27-3784A184C54D}" type="sibTrans" cxnId="{5A4CB51B-82BC-4BB1-953E-3FB76A15032C}">
      <dgm:prSet/>
      <dgm:spPr/>
      <dgm:t>
        <a:bodyPr/>
        <a:lstStyle/>
        <a:p>
          <a:endParaRPr lang="en-MY"/>
        </a:p>
      </dgm:t>
    </dgm:pt>
    <dgm:pt modelId="{4304985D-239D-48E0-9E7F-9B018BE8030D}">
      <dgm:prSet phldrT="[Text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MY" dirty="0" err="1">
              <a:latin typeface="Arial" pitchFamily="34" charset="0"/>
              <a:cs typeface="Arial" pitchFamily="34" charset="0"/>
            </a:rPr>
            <a:t>Ujian</a:t>
          </a:r>
          <a:r>
            <a:rPr lang="en-MY" dirty="0">
              <a:latin typeface="Arial" pitchFamily="34" charset="0"/>
              <a:cs typeface="Arial" pitchFamily="34" charset="0"/>
            </a:rPr>
            <a:t> </a:t>
          </a:r>
          <a:r>
            <a:rPr lang="en-MY" dirty="0" err="1">
              <a:latin typeface="Arial" pitchFamily="34" charset="0"/>
              <a:cs typeface="Arial" pitchFamily="34" charset="0"/>
            </a:rPr>
            <a:t>produk</a:t>
          </a:r>
          <a:endParaRPr lang="en-MY" dirty="0">
            <a:latin typeface="Arial" pitchFamily="34" charset="0"/>
            <a:cs typeface="Arial" pitchFamily="34" charset="0"/>
          </a:endParaRPr>
        </a:p>
      </dgm:t>
    </dgm:pt>
    <dgm:pt modelId="{67FD23C6-FF75-465B-ACCC-EB77D98D27AA}" type="parTrans" cxnId="{F86E06C2-A5FC-4D4C-B273-09D3FAC5237A}">
      <dgm:prSet/>
      <dgm:spPr/>
      <dgm:t>
        <a:bodyPr/>
        <a:lstStyle/>
        <a:p>
          <a:endParaRPr lang="en-MY"/>
        </a:p>
      </dgm:t>
    </dgm:pt>
    <dgm:pt modelId="{586B78E7-EC9B-4812-B48A-AA8327552360}" type="sibTrans" cxnId="{F86E06C2-A5FC-4D4C-B273-09D3FAC5237A}">
      <dgm:prSet/>
      <dgm:spPr/>
      <dgm:t>
        <a:bodyPr/>
        <a:lstStyle/>
        <a:p>
          <a:endParaRPr lang="en-MY"/>
        </a:p>
      </dgm:t>
    </dgm:pt>
    <dgm:pt modelId="{E958242C-7824-4294-B3CF-63AFD0742FA7}">
      <dgm:prSet phldrT="[Text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MY" dirty="0" err="1">
              <a:latin typeface="Arial" pitchFamily="34" charset="0"/>
              <a:cs typeface="Arial" pitchFamily="34" charset="0"/>
            </a:rPr>
            <a:t>Penambaikan</a:t>
          </a:r>
          <a:r>
            <a:rPr lang="en-MY" dirty="0">
              <a:latin typeface="Arial" pitchFamily="34" charset="0"/>
              <a:cs typeface="Arial" pitchFamily="34" charset="0"/>
            </a:rPr>
            <a:t> </a:t>
          </a:r>
          <a:r>
            <a:rPr lang="en-MY" dirty="0" err="1">
              <a:latin typeface="Arial" pitchFamily="34" charset="0"/>
              <a:cs typeface="Arial" pitchFamily="34" charset="0"/>
            </a:rPr>
            <a:t>serta</a:t>
          </a:r>
          <a:r>
            <a:rPr lang="en-MY" dirty="0">
              <a:latin typeface="Arial" pitchFamily="34" charset="0"/>
              <a:cs typeface="Arial" pitchFamily="34" charset="0"/>
            </a:rPr>
            <a:t> </a:t>
          </a:r>
          <a:r>
            <a:rPr lang="en-MY" dirty="0" err="1">
              <a:latin typeface="Arial" pitchFamily="34" charset="0"/>
              <a:cs typeface="Arial" pitchFamily="34" charset="0"/>
            </a:rPr>
            <a:t>semakan</a:t>
          </a:r>
          <a:r>
            <a:rPr lang="en-MY" dirty="0">
              <a:latin typeface="Arial" pitchFamily="34" charset="0"/>
              <a:cs typeface="Arial" pitchFamily="34" charset="0"/>
            </a:rPr>
            <a:t> </a:t>
          </a:r>
          <a:r>
            <a:rPr lang="en-MY" dirty="0" err="1">
              <a:latin typeface="Arial" pitchFamily="34" charset="0"/>
              <a:cs typeface="Arial" pitchFamily="34" charset="0"/>
            </a:rPr>
            <a:t>dan</a:t>
          </a:r>
          <a:r>
            <a:rPr lang="en-MY" dirty="0">
              <a:latin typeface="Arial" pitchFamily="34" charset="0"/>
              <a:cs typeface="Arial" pitchFamily="34" charset="0"/>
            </a:rPr>
            <a:t> </a:t>
          </a:r>
          <a:r>
            <a:rPr lang="en-MY" dirty="0" err="1" smtClean="0">
              <a:latin typeface="Arial" pitchFamily="34" charset="0"/>
              <a:cs typeface="Arial" pitchFamily="34" charset="0"/>
            </a:rPr>
            <a:t>pembetulan</a:t>
          </a:r>
          <a:endParaRPr lang="en-MY" dirty="0">
            <a:latin typeface="Arial" pitchFamily="34" charset="0"/>
            <a:cs typeface="Arial" pitchFamily="34" charset="0"/>
          </a:endParaRPr>
        </a:p>
      </dgm:t>
    </dgm:pt>
    <dgm:pt modelId="{D61037AE-6D02-4E66-9339-EDB72B6ABB25}" type="parTrans" cxnId="{178DBF01-4859-4C2E-AF4D-6348B80D1F84}">
      <dgm:prSet/>
      <dgm:spPr/>
      <dgm:t>
        <a:bodyPr/>
        <a:lstStyle/>
        <a:p>
          <a:endParaRPr lang="en-MY"/>
        </a:p>
      </dgm:t>
    </dgm:pt>
    <dgm:pt modelId="{67C52110-21BC-4158-9CFE-5582B07786B6}" type="sibTrans" cxnId="{178DBF01-4859-4C2E-AF4D-6348B80D1F84}">
      <dgm:prSet/>
      <dgm:spPr/>
      <dgm:t>
        <a:bodyPr/>
        <a:lstStyle/>
        <a:p>
          <a:endParaRPr lang="en-MY"/>
        </a:p>
      </dgm:t>
    </dgm:pt>
    <dgm:pt modelId="{68F1D4C1-ECA6-4331-95BB-F55B73291977}" type="pres">
      <dgm:prSet presAssocID="{0FA54D72-BCD5-4F72-B8A1-390E2D8A23B1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MY"/>
        </a:p>
      </dgm:t>
    </dgm:pt>
    <dgm:pt modelId="{46AB790B-0FED-49E2-9846-87B3A42D8807}" type="pres">
      <dgm:prSet presAssocID="{F29503F5-2767-44E1-AB0A-54DC0BC0912D}" presName="compNode" presStyleCnt="0"/>
      <dgm:spPr/>
    </dgm:pt>
    <dgm:pt modelId="{AA2657BB-BA7B-4D45-BB2B-C78E49A049B4}" type="pres">
      <dgm:prSet presAssocID="{F29503F5-2767-44E1-AB0A-54DC0BC0912D}" presName="dummyConnPt" presStyleCnt="0"/>
      <dgm:spPr/>
    </dgm:pt>
    <dgm:pt modelId="{5C6B6C36-2D6A-4D01-A426-6116ED92C15B}" type="pres">
      <dgm:prSet presAssocID="{F29503F5-2767-44E1-AB0A-54DC0BC0912D}" presName="node" presStyleLbl="node1" presStyleIdx="0" presStyleCnt="8" custScaleX="11906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A304B4C2-0E47-4AFC-8D16-D40098EE7703}" type="pres">
      <dgm:prSet presAssocID="{36612358-AC35-4C1A-8BFF-A34AD6C2AC76}" presName="sibTrans" presStyleLbl="bgSibTrans2D1" presStyleIdx="0" presStyleCnt="7"/>
      <dgm:spPr/>
      <dgm:t>
        <a:bodyPr/>
        <a:lstStyle/>
        <a:p>
          <a:endParaRPr lang="en-MY"/>
        </a:p>
      </dgm:t>
    </dgm:pt>
    <dgm:pt modelId="{7245E20A-A0D4-4A1C-ADD1-017DF0F3325C}" type="pres">
      <dgm:prSet presAssocID="{A2382497-0837-4E55-9739-60F7D5D15EA0}" presName="compNode" presStyleCnt="0"/>
      <dgm:spPr/>
    </dgm:pt>
    <dgm:pt modelId="{E74BE025-46B0-412C-BA58-38B6BBAB1938}" type="pres">
      <dgm:prSet presAssocID="{A2382497-0837-4E55-9739-60F7D5D15EA0}" presName="dummyConnPt" presStyleCnt="0"/>
      <dgm:spPr/>
    </dgm:pt>
    <dgm:pt modelId="{0237CFEA-A779-4AB1-8F5A-7715F75B64DE}" type="pres">
      <dgm:prSet presAssocID="{A2382497-0837-4E55-9739-60F7D5D15EA0}" presName="node" presStyleLbl="node1" presStyleIdx="1" presStyleCnt="8" custScaleX="114362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0CD8CE10-1FEA-4626-AA33-AF7F437F6CC1}" type="pres">
      <dgm:prSet presAssocID="{A602A89B-354E-42B7-A059-D97D94ED30A7}" presName="sibTrans" presStyleLbl="bgSibTrans2D1" presStyleIdx="1" presStyleCnt="7"/>
      <dgm:spPr/>
      <dgm:t>
        <a:bodyPr/>
        <a:lstStyle/>
        <a:p>
          <a:endParaRPr lang="en-MY"/>
        </a:p>
      </dgm:t>
    </dgm:pt>
    <dgm:pt modelId="{97A30FC6-AAEF-4046-8B57-F59A724BB9A3}" type="pres">
      <dgm:prSet presAssocID="{EC3D1E20-2DA5-425D-8318-86D22336076C}" presName="compNode" presStyleCnt="0"/>
      <dgm:spPr/>
    </dgm:pt>
    <dgm:pt modelId="{FFEBA6C2-C9B0-4D22-9F0A-E99FBA0C0029}" type="pres">
      <dgm:prSet presAssocID="{EC3D1E20-2DA5-425D-8318-86D22336076C}" presName="dummyConnPt" presStyleCnt="0"/>
      <dgm:spPr/>
    </dgm:pt>
    <dgm:pt modelId="{D531872A-D292-4B43-A0F1-A8E9125F9086}" type="pres">
      <dgm:prSet presAssocID="{EC3D1E20-2DA5-425D-8318-86D22336076C}" presName="node" presStyleLbl="node1" presStyleIdx="2" presStyleCnt="8" custScaleX="114362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D6B411EB-F60D-4DAF-8455-8811FA0B854A}" type="pres">
      <dgm:prSet presAssocID="{90BBAB39-D17F-4553-B6DB-A952C20C7BA3}" presName="sibTrans" presStyleLbl="bgSibTrans2D1" presStyleIdx="2" presStyleCnt="7"/>
      <dgm:spPr/>
      <dgm:t>
        <a:bodyPr/>
        <a:lstStyle/>
        <a:p>
          <a:endParaRPr lang="en-MY"/>
        </a:p>
      </dgm:t>
    </dgm:pt>
    <dgm:pt modelId="{E5B3C78A-DF04-499F-803F-4F2F55C0D7C5}" type="pres">
      <dgm:prSet presAssocID="{3D9433EE-F25F-49C0-B1E2-4FD03B24BF1A}" presName="compNode" presStyleCnt="0"/>
      <dgm:spPr/>
    </dgm:pt>
    <dgm:pt modelId="{6F1D517D-638D-402D-95DF-27A27FB16C5F}" type="pres">
      <dgm:prSet presAssocID="{3D9433EE-F25F-49C0-B1E2-4FD03B24BF1A}" presName="dummyConnPt" presStyleCnt="0"/>
      <dgm:spPr/>
    </dgm:pt>
    <dgm:pt modelId="{D61F1D56-BD9F-4CFC-8666-0554ECD4DA63}" type="pres">
      <dgm:prSet presAssocID="{3D9433EE-F25F-49C0-B1E2-4FD03B24BF1A}" presName="node" presStyleLbl="node1" presStyleIdx="3" presStyleCnt="8" custScaleX="125558" custLinFactNeighborX="-2262" custLinFactNeighborY="372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C28F5F26-9363-47EE-AE7A-479A9E8554C0}" type="pres">
      <dgm:prSet presAssocID="{30CC9508-C105-41B6-A5F7-BC070F17CB5F}" presName="sibTrans" presStyleLbl="bgSibTrans2D1" presStyleIdx="3" presStyleCnt="7"/>
      <dgm:spPr/>
      <dgm:t>
        <a:bodyPr/>
        <a:lstStyle/>
        <a:p>
          <a:endParaRPr lang="en-MY"/>
        </a:p>
      </dgm:t>
    </dgm:pt>
    <dgm:pt modelId="{61ED5A7D-FC5F-42CD-AD46-3F44F7D014C3}" type="pres">
      <dgm:prSet presAssocID="{3261FA96-7D7F-4DC1-8898-7A923954FA41}" presName="compNode" presStyleCnt="0"/>
      <dgm:spPr/>
    </dgm:pt>
    <dgm:pt modelId="{6FF694ED-AB77-48D2-96F1-BED1D166CA50}" type="pres">
      <dgm:prSet presAssocID="{3261FA96-7D7F-4DC1-8898-7A923954FA41}" presName="dummyConnPt" presStyleCnt="0"/>
      <dgm:spPr/>
    </dgm:pt>
    <dgm:pt modelId="{8D2C7EA5-5EAF-40F1-B79B-A1EF9D2F8ED4}" type="pres">
      <dgm:prSet presAssocID="{3261FA96-7D7F-4DC1-8898-7A923954FA41}" presName="node" presStyleLbl="node1" presStyleIdx="4" presStyleCnt="8" custScaleX="124901" custLinFactNeighborX="-121" custLinFactNeighborY="-1391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91FC9FFD-35A5-4BC1-91C9-A36B1745E56D}" type="pres">
      <dgm:prSet presAssocID="{3A745956-EE0A-429B-9C2A-95D079437A1D}" presName="sibTrans" presStyleLbl="bgSibTrans2D1" presStyleIdx="4" presStyleCnt="7"/>
      <dgm:spPr/>
      <dgm:t>
        <a:bodyPr/>
        <a:lstStyle/>
        <a:p>
          <a:endParaRPr lang="en-MY"/>
        </a:p>
      </dgm:t>
    </dgm:pt>
    <dgm:pt modelId="{B8119C9E-1D7E-469A-9827-813D7E2D4143}" type="pres">
      <dgm:prSet presAssocID="{787F1ED6-59C6-4C5C-B742-C137C1480F1F}" presName="compNode" presStyleCnt="0"/>
      <dgm:spPr/>
    </dgm:pt>
    <dgm:pt modelId="{32F5BEDF-0C40-4172-9DBC-6B09CDFAE7F5}" type="pres">
      <dgm:prSet presAssocID="{787F1ED6-59C6-4C5C-B742-C137C1480F1F}" presName="dummyConnPt" presStyleCnt="0"/>
      <dgm:spPr/>
    </dgm:pt>
    <dgm:pt modelId="{59C75142-F704-46E5-A294-79EFB1397813}" type="pres">
      <dgm:prSet presAssocID="{787F1ED6-59C6-4C5C-B742-C137C1480F1F}" presName="node" presStyleLbl="node1" presStyleIdx="5" presStyleCnt="8" custScaleX="12314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65C83672-2E0C-4D27-8C77-DCE3E4533C87}" type="pres">
      <dgm:prSet presAssocID="{EF0B1E2D-44CC-44D2-8F27-3784A184C54D}" presName="sibTrans" presStyleLbl="bgSibTrans2D1" presStyleIdx="5" presStyleCnt="7"/>
      <dgm:spPr/>
      <dgm:t>
        <a:bodyPr/>
        <a:lstStyle/>
        <a:p>
          <a:endParaRPr lang="en-MY"/>
        </a:p>
      </dgm:t>
    </dgm:pt>
    <dgm:pt modelId="{6498EE22-2E42-4B55-9A7A-F89F6987E5BE}" type="pres">
      <dgm:prSet presAssocID="{4304985D-239D-48E0-9E7F-9B018BE8030D}" presName="compNode" presStyleCnt="0"/>
      <dgm:spPr/>
    </dgm:pt>
    <dgm:pt modelId="{CA03C071-E1A3-4DDE-AD57-CFBE207E233B}" type="pres">
      <dgm:prSet presAssocID="{4304985D-239D-48E0-9E7F-9B018BE8030D}" presName="dummyConnPt" presStyleCnt="0"/>
      <dgm:spPr/>
    </dgm:pt>
    <dgm:pt modelId="{D91A7F15-8973-4956-9FF1-E2694D334B46}" type="pres">
      <dgm:prSet presAssocID="{4304985D-239D-48E0-9E7F-9B018BE8030D}" presName="node" presStyleLbl="node1" presStyleIdx="6" presStyleCnt="8" custScaleX="127451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C30214A2-90D0-45B4-A0C5-5420E3FE4F41}" type="pres">
      <dgm:prSet presAssocID="{586B78E7-EC9B-4812-B48A-AA8327552360}" presName="sibTrans" presStyleLbl="bgSibTrans2D1" presStyleIdx="6" presStyleCnt="7"/>
      <dgm:spPr/>
      <dgm:t>
        <a:bodyPr/>
        <a:lstStyle/>
        <a:p>
          <a:endParaRPr lang="en-MY"/>
        </a:p>
      </dgm:t>
    </dgm:pt>
    <dgm:pt modelId="{4BA955FF-37E7-481B-8212-81FB7C33F5E9}" type="pres">
      <dgm:prSet presAssocID="{E958242C-7824-4294-B3CF-63AFD0742FA7}" presName="compNode" presStyleCnt="0"/>
      <dgm:spPr/>
    </dgm:pt>
    <dgm:pt modelId="{8D66CFFD-4890-4A6E-84DC-C4F7A0248BB1}" type="pres">
      <dgm:prSet presAssocID="{E958242C-7824-4294-B3CF-63AFD0742FA7}" presName="dummyConnPt" presStyleCnt="0"/>
      <dgm:spPr/>
    </dgm:pt>
    <dgm:pt modelId="{F957AC63-C565-4AC8-B9B0-3965E575CB6D}" type="pres">
      <dgm:prSet presAssocID="{E958242C-7824-4294-B3CF-63AFD0742FA7}" presName="node" presStyleLbl="node1" presStyleIdx="7" presStyleCnt="8" custScaleX="126983" custLinFactNeighborX="5229" custLinFactNeighborY="0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749C7CFC-C7EA-44B5-A60D-59A4BBD5FC4B}" type="presOf" srcId="{3A745956-EE0A-429B-9C2A-95D079437A1D}" destId="{91FC9FFD-35A5-4BC1-91C9-A36B1745E56D}" srcOrd="0" destOrd="0" presId="urn:microsoft.com/office/officeart/2005/8/layout/bProcess4"/>
    <dgm:cxn modelId="{E2BDBDD3-445A-46DE-92E4-CCD122639EDB}" type="presOf" srcId="{EC3D1E20-2DA5-425D-8318-86D22336076C}" destId="{D531872A-D292-4B43-A0F1-A8E9125F9086}" srcOrd="0" destOrd="0" presId="urn:microsoft.com/office/officeart/2005/8/layout/bProcess4"/>
    <dgm:cxn modelId="{EC133B7B-9241-4EB1-9849-6977467BC8DF}" type="presOf" srcId="{A2382497-0837-4E55-9739-60F7D5D15EA0}" destId="{0237CFEA-A779-4AB1-8F5A-7715F75B64DE}" srcOrd="0" destOrd="0" presId="urn:microsoft.com/office/officeart/2005/8/layout/bProcess4"/>
    <dgm:cxn modelId="{50829B64-5408-444D-8D05-260C5DA0D024}" srcId="{0FA54D72-BCD5-4F72-B8A1-390E2D8A23B1}" destId="{F29503F5-2767-44E1-AB0A-54DC0BC0912D}" srcOrd="0" destOrd="0" parTransId="{1C907C53-6CC6-49D2-8025-2AFEA7573307}" sibTransId="{36612358-AC35-4C1A-8BFF-A34AD6C2AC76}"/>
    <dgm:cxn modelId="{EF84815C-F2D6-4C8D-9253-28B60587CFB1}" srcId="{0FA54D72-BCD5-4F72-B8A1-390E2D8A23B1}" destId="{EC3D1E20-2DA5-425D-8318-86D22336076C}" srcOrd="2" destOrd="0" parTransId="{F2A9A76D-2A34-40C6-A7A6-189208A87A50}" sibTransId="{90BBAB39-D17F-4553-B6DB-A952C20C7BA3}"/>
    <dgm:cxn modelId="{F82245F8-4A57-4462-BFD9-EC2017DFAD76}" type="presOf" srcId="{E958242C-7824-4294-B3CF-63AFD0742FA7}" destId="{F957AC63-C565-4AC8-B9B0-3965E575CB6D}" srcOrd="0" destOrd="0" presId="urn:microsoft.com/office/officeart/2005/8/layout/bProcess4"/>
    <dgm:cxn modelId="{52EE6CD0-6CC4-46F3-8269-0BE1914ADB2B}" srcId="{0FA54D72-BCD5-4F72-B8A1-390E2D8A23B1}" destId="{A2382497-0837-4E55-9739-60F7D5D15EA0}" srcOrd="1" destOrd="0" parTransId="{40A87608-E210-4379-9A31-2E8250396921}" sibTransId="{A602A89B-354E-42B7-A059-D97D94ED30A7}"/>
    <dgm:cxn modelId="{6F7065C9-B314-4146-9691-1EA6B35E7929}" type="presOf" srcId="{3261FA96-7D7F-4DC1-8898-7A923954FA41}" destId="{8D2C7EA5-5EAF-40F1-B79B-A1EF9D2F8ED4}" srcOrd="0" destOrd="0" presId="urn:microsoft.com/office/officeart/2005/8/layout/bProcess4"/>
    <dgm:cxn modelId="{178DBF01-4859-4C2E-AF4D-6348B80D1F84}" srcId="{0FA54D72-BCD5-4F72-B8A1-390E2D8A23B1}" destId="{E958242C-7824-4294-B3CF-63AFD0742FA7}" srcOrd="7" destOrd="0" parTransId="{D61037AE-6D02-4E66-9339-EDB72B6ABB25}" sibTransId="{67C52110-21BC-4158-9CFE-5582B07786B6}"/>
    <dgm:cxn modelId="{AA6C7818-FEE7-4CBE-9C26-FE4275054DEB}" type="presOf" srcId="{A602A89B-354E-42B7-A059-D97D94ED30A7}" destId="{0CD8CE10-1FEA-4626-AA33-AF7F437F6CC1}" srcOrd="0" destOrd="0" presId="urn:microsoft.com/office/officeart/2005/8/layout/bProcess4"/>
    <dgm:cxn modelId="{E0A1C0F7-B600-4FD7-8E92-8DFE0C55CF8B}" type="presOf" srcId="{3D9433EE-F25F-49C0-B1E2-4FD03B24BF1A}" destId="{D61F1D56-BD9F-4CFC-8666-0554ECD4DA63}" srcOrd="0" destOrd="0" presId="urn:microsoft.com/office/officeart/2005/8/layout/bProcess4"/>
    <dgm:cxn modelId="{433FAA9D-8858-4EAA-8F6B-1AD72FBAC67A}" type="presOf" srcId="{30CC9508-C105-41B6-A5F7-BC070F17CB5F}" destId="{C28F5F26-9363-47EE-AE7A-479A9E8554C0}" srcOrd="0" destOrd="0" presId="urn:microsoft.com/office/officeart/2005/8/layout/bProcess4"/>
    <dgm:cxn modelId="{F86E06C2-A5FC-4D4C-B273-09D3FAC5237A}" srcId="{0FA54D72-BCD5-4F72-B8A1-390E2D8A23B1}" destId="{4304985D-239D-48E0-9E7F-9B018BE8030D}" srcOrd="6" destOrd="0" parTransId="{67FD23C6-FF75-465B-ACCC-EB77D98D27AA}" sibTransId="{586B78E7-EC9B-4812-B48A-AA8327552360}"/>
    <dgm:cxn modelId="{A7894A2C-6B8A-4BD7-83B4-9F416AAABDC2}" type="presOf" srcId="{787F1ED6-59C6-4C5C-B742-C137C1480F1F}" destId="{59C75142-F704-46E5-A294-79EFB1397813}" srcOrd="0" destOrd="0" presId="urn:microsoft.com/office/officeart/2005/8/layout/bProcess4"/>
    <dgm:cxn modelId="{1405FF2F-9CA0-41F2-AF59-380456CDAC4B}" type="presOf" srcId="{36612358-AC35-4C1A-8BFF-A34AD6C2AC76}" destId="{A304B4C2-0E47-4AFC-8D16-D40098EE7703}" srcOrd="0" destOrd="0" presId="urn:microsoft.com/office/officeart/2005/8/layout/bProcess4"/>
    <dgm:cxn modelId="{543FCE72-D572-4A63-AF0F-9AB134127FB5}" type="presOf" srcId="{F29503F5-2767-44E1-AB0A-54DC0BC0912D}" destId="{5C6B6C36-2D6A-4D01-A426-6116ED92C15B}" srcOrd="0" destOrd="0" presId="urn:microsoft.com/office/officeart/2005/8/layout/bProcess4"/>
    <dgm:cxn modelId="{688172A2-53E8-471A-892B-69ED0DBDA667}" type="presOf" srcId="{586B78E7-EC9B-4812-B48A-AA8327552360}" destId="{C30214A2-90D0-45B4-A0C5-5420E3FE4F41}" srcOrd="0" destOrd="0" presId="urn:microsoft.com/office/officeart/2005/8/layout/bProcess4"/>
    <dgm:cxn modelId="{5A4CB51B-82BC-4BB1-953E-3FB76A15032C}" srcId="{0FA54D72-BCD5-4F72-B8A1-390E2D8A23B1}" destId="{787F1ED6-59C6-4C5C-B742-C137C1480F1F}" srcOrd="5" destOrd="0" parTransId="{ADDFF4CE-F768-47CF-84DA-531BE92CA33D}" sibTransId="{EF0B1E2D-44CC-44D2-8F27-3784A184C54D}"/>
    <dgm:cxn modelId="{918CA3C3-D2AB-4D56-A822-56156B34E522}" type="presOf" srcId="{4304985D-239D-48E0-9E7F-9B018BE8030D}" destId="{D91A7F15-8973-4956-9FF1-E2694D334B46}" srcOrd="0" destOrd="0" presId="urn:microsoft.com/office/officeart/2005/8/layout/bProcess4"/>
    <dgm:cxn modelId="{3D927928-C243-450F-B05F-4C34B8E4C07B}" srcId="{0FA54D72-BCD5-4F72-B8A1-390E2D8A23B1}" destId="{3D9433EE-F25F-49C0-B1E2-4FD03B24BF1A}" srcOrd="3" destOrd="0" parTransId="{B1E31924-AA29-43D7-9794-5ECD3BEAE671}" sibTransId="{30CC9508-C105-41B6-A5F7-BC070F17CB5F}"/>
    <dgm:cxn modelId="{B6EE3855-5086-44DD-9603-2CC6E2E2B2F6}" type="presOf" srcId="{90BBAB39-D17F-4553-B6DB-A952C20C7BA3}" destId="{D6B411EB-F60D-4DAF-8455-8811FA0B854A}" srcOrd="0" destOrd="0" presId="urn:microsoft.com/office/officeart/2005/8/layout/bProcess4"/>
    <dgm:cxn modelId="{817A8F33-95E9-4993-B33A-61C5D8C69E16}" type="presOf" srcId="{0FA54D72-BCD5-4F72-B8A1-390E2D8A23B1}" destId="{68F1D4C1-ECA6-4331-95BB-F55B73291977}" srcOrd="0" destOrd="0" presId="urn:microsoft.com/office/officeart/2005/8/layout/bProcess4"/>
    <dgm:cxn modelId="{E84EE0AD-8F37-41D1-BB45-CB38DD2035C2}" type="presOf" srcId="{EF0B1E2D-44CC-44D2-8F27-3784A184C54D}" destId="{65C83672-2E0C-4D27-8C77-DCE3E4533C87}" srcOrd="0" destOrd="0" presId="urn:microsoft.com/office/officeart/2005/8/layout/bProcess4"/>
    <dgm:cxn modelId="{FB622E86-EA39-45F6-B386-BF51875B0832}" srcId="{0FA54D72-BCD5-4F72-B8A1-390E2D8A23B1}" destId="{3261FA96-7D7F-4DC1-8898-7A923954FA41}" srcOrd="4" destOrd="0" parTransId="{86CCD240-238D-486A-8F4F-E46BDF5C3B01}" sibTransId="{3A745956-EE0A-429B-9C2A-95D079437A1D}"/>
    <dgm:cxn modelId="{97C97FD9-4844-4194-8C74-BFDDFD7A9DC7}" type="presParOf" srcId="{68F1D4C1-ECA6-4331-95BB-F55B73291977}" destId="{46AB790B-0FED-49E2-9846-87B3A42D8807}" srcOrd="0" destOrd="0" presId="urn:microsoft.com/office/officeart/2005/8/layout/bProcess4"/>
    <dgm:cxn modelId="{A71D2A25-6E77-45DE-BD0D-2D606E9F8E39}" type="presParOf" srcId="{46AB790B-0FED-49E2-9846-87B3A42D8807}" destId="{AA2657BB-BA7B-4D45-BB2B-C78E49A049B4}" srcOrd="0" destOrd="0" presId="urn:microsoft.com/office/officeart/2005/8/layout/bProcess4"/>
    <dgm:cxn modelId="{0E2EE840-C426-48F1-858E-1005BC94DA49}" type="presParOf" srcId="{46AB790B-0FED-49E2-9846-87B3A42D8807}" destId="{5C6B6C36-2D6A-4D01-A426-6116ED92C15B}" srcOrd="1" destOrd="0" presId="urn:microsoft.com/office/officeart/2005/8/layout/bProcess4"/>
    <dgm:cxn modelId="{B792D1D6-54E8-4C2F-9DE0-215813EF4193}" type="presParOf" srcId="{68F1D4C1-ECA6-4331-95BB-F55B73291977}" destId="{A304B4C2-0E47-4AFC-8D16-D40098EE7703}" srcOrd="1" destOrd="0" presId="urn:microsoft.com/office/officeart/2005/8/layout/bProcess4"/>
    <dgm:cxn modelId="{7AE03382-DDD6-49B4-82D6-B2240755D520}" type="presParOf" srcId="{68F1D4C1-ECA6-4331-95BB-F55B73291977}" destId="{7245E20A-A0D4-4A1C-ADD1-017DF0F3325C}" srcOrd="2" destOrd="0" presId="urn:microsoft.com/office/officeart/2005/8/layout/bProcess4"/>
    <dgm:cxn modelId="{96B894C8-61CB-453D-BB5B-E4D5220BC831}" type="presParOf" srcId="{7245E20A-A0D4-4A1C-ADD1-017DF0F3325C}" destId="{E74BE025-46B0-412C-BA58-38B6BBAB1938}" srcOrd="0" destOrd="0" presId="urn:microsoft.com/office/officeart/2005/8/layout/bProcess4"/>
    <dgm:cxn modelId="{4B820CB1-B675-4608-B8B2-FA6FE29FF359}" type="presParOf" srcId="{7245E20A-A0D4-4A1C-ADD1-017DF0F3325C}" destId="{0237CFEA-A779-4AB1-8F5A-7715F75B64DE}" srcOrd="1" destOrd="0" presId="urn:microsoft.com/office/officeart/2005/8/layout/bProcess4"/>
    <dgm:cxn modelId="{3EC016E5-4ED8-4FC7-8BDE-4F5F065FAF37}" type="presParOf" srcId="{68F1D4C1-ECA6-4331-95BB-F55B73291977}" destId="{0CD8CE10-1FEA-4626-AA33-AF7F437F6CC1}" srcOrd="3" destOrd="0" presId="urn:microsoft.com/office/officeart/2005/8/layout/bProcess4"/>
    <dgm:cxn modelId="{612B0EBE-0C8C-4B9F-8AC8-ABF2C64AFEFD}" type="presParOf" srcId="{68F1D4C1-ECA6-4331-95BB-F55B73291977}" destId="{97A30FC6-AAEF-4046-8B57-F59A724BB9A3}" srcOrd="4" destOrd="0" presId="urn:microsoft.com/office/officeart/2005/8/layout/bProcess4"/>
    <dgm:cxn modelId="{7B47CECF-481A-4C2B-BA5D-0C070D5CCCF0}" type="presParOf" srcId="{97A30FC6-AAEF-4046-8B57-F59A724BB9A3}" destId="{FFEBA6C2-C9B0-4D22-9F0A-E99FBA0C0029}" srcOrd="0" destOrd="0" presId="urn:microsoft.com/office/officeart/2005/8/layout/bProcess4"/>
    <dgm:cxn modelId="{AF7EC311-224F-4DBA-803D-8719955CE48D}" type="presParOf" srcId="{97A30FC6-AAEF-4046-8B57-F59A724BB9A3}" destId="{D531872A-D292-4B43-A0F1-A8E9125F9086}" srcOrd="1" destOrd="0" presId="urn:microsoft.com/office/officeart/2005/8/layout/bProcess4"/>
    <dgm:cxn modelId="{782893DF-7D2C-45E5-9785-E364EA2E5350}" type="presParOf" srcId="{68F1D4C1-ECA6-4331-95BB-F55B73291977}" destId="{D6B411EB-F60D-4DAF-8455-8811FA0B854A}" srcOrd="5" destOrd="0" presId="urn:microsoft.com/office/officeart/2005/8/layout/bProcess4"/>
    <dgm:cxn modelId="{92B1F8A4-C1C9-4DB1-BB1D-7B989C089C36}" type="presParOf" srcId="{68F1D4C1-ECA6-4331-95BB-F55B73291977}" destId="{E5B3C78A-DF04-499F-803F-4F2F55C0D7C5}" srcOrd="6" destOrd="0" presId="urn:microsoft.com/office/officeart/2005/8/layout/bProcess4"/>
    <dgm:cxn modelId="{02043893-A8B3-4107-A85B-67C1DC3A5834}" type="presParOf" srcId="{E5B3C78A-DF04-499F-803F-4F2F55C0D7C5}" destId="{6F1D517D-638D-402D-95DF-27A27FB16C5F}" srcOrd="0" destOrd="0" presId="urn:microsoft.com/office/officeart/2005/8/layout/bProcess4"/>
    <dgm:cxn modelId="{57C10872-FED9-4FE1-B7CF-7D398424B9CA}" type="presParOf" srcId="{E5B3C78A-DF04-499F-803F-4F2F55C0D7C5}" destId="{D61F1D56-BD9F-4CFC-8666-0554ECD4DA63}" srcOrd="1" destOrd="0" presId="urn:microsoft.com/office/officeart/2005/8/layout/bProcess4"/>
    <dgm:cxn modelId="{5D52F524-C06C-479B-929F-47AD404C0EC3}" type="presParOf" srcId="{68F1D4C1-ECA6-4331-95BB-F55B73291977}" destId="{C28F5F26-9363-47EE-AE7A-479A9E8554C0}" srcOrd="7" destOrd="0" presId="urn:microsoft.com/office/officeart/2005/8/layout/bProcess4"/>
    <dgm:cxn modelId="{7648F108-4977-4075-AC3C-C952A41EF7D9}" type="presParOf" srcId="{68F1D4C1-ECA6-4331-95BB-F55B73291977}" destId="{61ED5A7D-FC5F-42CD-AD46-3F44F7D014C3}" srcOrd="8" destOrd="0" presId="urn:microsoft.com/office/officeart/2005/8/layout/bProcess4"/>
    <dgm:cxn modelId="{84F14A7E-D236-4073-9D23-699E698CEEDA}" type="presParOf" srcId="{61ED5A7D-FC5F-42CD-AD46-3F44F7D014C3}" destId="{6FF694ED-AB77-48D2-96F1-BED1D166CA50}" srcOrd="0" destOrd="0" presId="urn:microsoft.com/office/officeart/2005/8/layout/bProcess4"/>
    <dgm:cxn modelId="{1138D43C-E892-4247-A831-37915D81C38C}" type="presParOf" srcId="{61ED5A7D-FC5F-42CD-AD46-3F44F7D014C3}" destId="{8D2C7EA5-5EAF-40F1-B79B-A1EF9D2F8ED4}" srcOrd="1" destOrd="0" presId="urn:microsoft.com/office/officeart/2005/8/layout/bProcess4"/>
    <dgm:cxn modelId="{0E52D40A-7593-43A4-A5B3-65F428DEB54B}" type="presParOf" srcId="{68F1D4C1-ECA6-4331-95BB-F55B73291977}" destId="{91FC9FFD-35A5-4BC1-91C9-A36B1745E56D}" srcOrd="9" destOrd="0" presId="urn:microsoft.com/office/officeart/2005/8/layout/bProcess4"/>
    <dgm:cxn modelId="{B953E5E2-131E-4C57-A5F0-8B0BD7E366FD}" type="presParOf" srcId="{68F1D4C1-ECA6-4331-95BB-F55B73291977}" destId="{B8119C9E-1D7E-469A-9827-813D7E2D4143}" srcOrd="10" destOrd="0" presId="urn:microsoft.com/office/officeart/2005/8/layout/bProcess4"/>
    <dgm:cxn modelId="{D59E6F7E-F51A-4CB8-BE0C-C5555EA7322F}" type="presParOf" srcId="{B8119C9E-1D7E-469A-9827-813D7E2D4143}" destId="{32F5BEDF-0C40-4172-9DBC-6B09CDFAE7F5}" srcOrd="0" destOrd="0" presId="urn:microsoft.com/office/officeart/2005/8/layout/bProcess4"/>
    <dgm:cxn modelId="{162DEDAA-4F5B-4093-839E-0B8B7351AE77}" type="presParOf" srcId="{B8119C9E-1D7E-469A-9827-813D7E2D4143}" destId="{59C75142-F704-46E5-A294-79EFB1397813}" srcOrd="1" destOrd="0" presId="urn:microsoft.com/office/officeart/2005/8/layout/bProcess4"/>
    <dgm:cxn modelId="{E35312E7-A9AF-4266-A3BE-4ADB7AB1AEE6}" type="presParOf" srcId="{68F1D4C1-ECA6-4331-95BB-F55B73291977}" destId="{65C83672-2E0C-4D27-8C77-DCE3E4533C87}" srcOrd="11" destOrd="0" presId="urn:microsoft.com/office/officeart/2005/8/layout/bProcess4"/>
    <dgm:cxn modelId="{5AB89DC4-DFCE-4FB1-9478-1B4C90635B68}" type="presParOf" srcId="{68F1D4C1-ECA6-4331-95BB-F55B73291977}" destId="{6498EE22-2E42-4B55-9A7A-F89F6987E5BE}" srcOrd="12" destOrd="0" presId="urn:microsoft.com/office/officeart/2005/8/layout/bProcess4"/>
    <dgm:cxn modelId="{C21ED059-416D-4A71-8D8A-D8A8FB544F60}" type="presParOf" srcId="{6498EE22-2E42-4B55-9A7A-F89F6987E5BE}" destId="{CA03C071-E1A3-4DDE-AD57-CFBE207E233B}" srcOrd="0" destOrd="0" presId="urn:microsoft.com/office/officeart/2005/8/layout/bProcess4"/>
    <dgm:cxn modelId="{6A6B6206-E51F-4683-AAB0-4518D7011CBD}" type="presParOf" srcId="{6498EE22-2E42-4B55-9A7A-F89F6987E5BE}" destId="{D91A7F15-8973-4956-9FF1-E2694D334B46}" srcOrd="1" destOrd="0" presId="urn:microsoft.com/office/officeart/2005/8/layout/bProcess4"/>
    <dgm:cxn modelId="{66E3C378-D917-419E-A3EE-F13EBC5641B3}" type="presParOf" srcId="{68F1D4C1-ECA6-4331-95BB-F55B73291977}" destId="{C30214A2-90D0-45B4-A0C5-5420E3FE4F41}" srcOrd="13" destOrd="0" presId="urn:microsoft.com/office/officeart/2005/8/layout/bProcess4"/>
    <dgm:cxn modelId="{52CCAFA4-A6EB-43C2-B590-FE3E51C1F7E6}" type="presParOf" srcId="{68F1D4C1-ECA6-4331-95BB-F55B73291977}" destId="{4BA955FF-37E7-481B-8212-81FB7C33F5E9}" srcOrd="14" destOrd="0" presId="urn:microsoft.com/office/officeart/2005/8/layout/bProcess4"/>
    <dgm:cxn modelId="{1E2EB6F2-5F62-457E-BCD1-5FA4BDB00791}" type="presParOf" srcId="{4BA955FF-37E7-481B-8212-81FB7C33F5E9}" destId="{8D66CFFD-4890-4A6E-84DC-C4F7A0248BB1}" srcOrd="0" destOrd="0" presId="urn:microsoft.com/office/officeart/2005/8/layout/bProcess4"/>
    <dgm:cxn modelId="{3DC271ED-DE4F-4959-9D23-60FE147192CA}" type="presParOf" srcId="{4BA955FF-37E7-481B-8212-81FB7C33F5E9}" destId="{F957AC63-C565-4AC8-B9B0-3965E575CB6D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04B4C2-0E47-4AFC-8D16-D40098EE7703}">
      <dsp:nvSpPr>
        <dsp:cNvPr id="0" name=""/>
        <dsp:cNvSpPr/>
      </dsp:nvSpPr>
      <dsp:spPr>
        <a:xfrm rot="5400000">
          <a:off x="-153608" y="2306011"/>
          <a:ext cx="1561304" cy="188341"/>
        </a:xfrm>
        <a:prstGeom prst="rect">
          <a:avLst/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6B6C36-2D6A-4D01-A426-6116ED92C15B}">
      <dsp:nvSpPr>
        <dsp:cNvPr id="0" name=""/>
        <dsp:cNvSpPr/>
      </dsp:nvSpPr>
      <dsp:spPr>
        <a:xfrm>
          <a:off x="4906" y="1307881"/>
          <a:ext cx="2491675" cy="1255610"/>
        </a:xfrm>
        <a:prstGeom prst="roundRect">
          <a:avLst>
            <a:gd name="adj" fmla="val 10000"/>
          </a:avLst>
        </a:prstGeom>
        <a:solidFill>
          <a:schemeClr val="dk1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2500" kern="1200" dirty="0" err="1">
              <a:latin typeface="Arial" pitchFamily="34" charset="0"/>
              <a:cs typeface="Arial" pitchFamily="34" charset="0"/>
            </a:rPr>
            <a:t>Permulaan</a:t>
          </a:r>
          <a:r>
            <a:rPr lang="en-MY" sz="2500" kern="1200" dirty="0">
              <a:latin typeface="Arial" pitchFamily="34" charset="0"/>
              <a:cs typeface="Arial" pitchFamily="34" charset="0"/>
            </a:rPr>
            <a:t> </a:t>
          </a:r>
          <a:r>
            <a:rPr lang="en-MY" sz="2500" kern="1200" dirty="0" err="1">
              <a:latin typeface="Arial" pitchFamily="34" charset="0"/>
              <a:cs typeface="Arial" pitchFamily="34" charset="0"/>
            </a:rPr>
            <a:t>projek</a:t>
          </a:r>
          <a:endParaRPr lang="en-MY" sz="2500" kern="1200" dirty="0">
            <a:latin typeface="Arial" pitchFamily="34" charset="0"/>
            <a:cs typeface="Arial" pitchFamily="34" charset="0"/>
          </a:endParaRPr>
        </a:p>
      </dsp:txBody>
      <dsp:txXfrm>
        <a:off x="41682" y="1344657"/>
        <a:ext cx="2418123" cy="1182058"/>
      </dsp:txXfrm>
    </dsp:sp>
    <dsp:sp modelId="{0CD8CE10-1FEA-4626-AA33-AF7F437F6CC1}">
      <dsp:nvSpPr>
        <dsp:cNvPr id="0" name=""/>
        <dsp:cNvSpPr/>
      </dsp:nvSpPr>
      <dsp:spPr>
        <a:xfrm rot="5400000">
          <a:off x="-153608" y="3875524"/>
          <a:ext cx="1561304" cy="188341"/>
        </a:xfrm>
        <a:prstGeom prst="rect">
          <a:avLst/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37CFEA-A779-4AB1-8F5A-7715F75B64DE}">
      <dsp:nvSpPr>
        <dsp:cNvPr id="0" name=""/>
        <dsp:cNvSpPr/>
      </dsp:nvSpPr>
      <dsp:spPr>
        <a:xfrm>
          <a:off x="54126" y="2877394"/>
          <a:ext cx="2393235" cy="1255610"/>
        </a:xfrm>
        <a:prstGeom prst="roundRect">
          <a:avLst>
            <a:gd name="adj" fmla="val 10000"/>
          </a:avLst>
        </a:prstGeom>
        <a:solidFill>
          <a:schemeClr val="dk1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2500" kern="1200" dirty="0" err="1">
              <a:latin typeface="Arial" pitchFamily="34" charset="0"/>
              <a:cs typeface="Arial" pitchFamily="34" charset="0"/>
            </a:rPr>
            <a:t>Pengumpulan</a:t>
          </a:r>
          <a:r>
            <a:rPr lang="en-MY" sz="2500" kern="1200" dirty="0">
              <a:latin typeface="Arial" pitchFamily="34" charset="0"/>
              <a:cs typeface="Arial" pitchFamily="34" charset="0"/>
            </a:rPr>
            <a:t> data</a:t>
          </a:r>
        </a:p>
      </dsp:txBody>
      <dsp:txXfrm>
        <a:off x="90902" y="2914170"/>
        <a:ext cx="2319683" cy="1182058"/>
      </dsp:txXfrm>
    </dsp:sp>
    <dsp:sp modelId="{D6B411EB-F60D-4DAF-8455-8811FA0B854A}">
      <dsp:nvSpPr>
        <dsp:cNvPr id="0" name=""/>
        <dsp:cNvSpPr/>
      </dsp:nvSpPr>
      <dsp:spPr>
        <a:xfrm rot="50339">
          <a:off x="631565" y="4683660"/>
          <a:ext cx="3193347" cy="188341"/>
        </a:xfrm>
        <a:prstGeom prst="rect">
          <a:avLst/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31872A-D292-4B43-A0F1-A8E9125F9086}">
      <dsp:nvSpPr>
        <dsp:cNvPr id="0" name=""/>
        <dsp:cNvSpPr/>
      </dsp:nvSpPr>
      <dsp:spPr>
        <a:xfrm>
          <a:off x="54126" y="4446907"/>
          <a:ext cx="2393235" cy="1255610"/>
        </a:xfrm>
        <a:prstGeom prst="roundRect">
          <a:avLst>
            <a:gd name="adj" fmla="val 10000"/>
          </a:avLst>
        </a:prstGeom>
        <a:solidFill>
          <a:schemeClr val="dk1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2500" kern="1200" dirty="0" err="1">
              <a:latin typeface="Arial" pitchFamily="34" charset="0"/>
              <a:cs typeface="Arial" pitchFamily="34" charset="0"/>
            </a:rPr>
            <a:t>Pemerhatian</a:t>
          </a:r>
          <a:endParaRPr lang="en-MY" sz="2500" kern="1200" dirty="0">
            <a:latin typeface="Arial" pitchFamily="34" charset="0"/>
            <a:cs typeface="Arial" pitchFamily="34" charset="0"/>
          </a:endParaRPr>
        </a:p>
      </dsp:txBody>
      <dsp:txXfrm>
        <a:off x="90902" y="4483683"/>
        <a:ext cx="2319683" cy="1182058"/>
      </dsp:txXfrm>
    </dsp:sp>
    <dsp:sp modelId="{C28F5F26-9363-47EE-AE7A-479A9E8554C0}">
      <dsp:nvSpPr>
        <dsp:cNvPr id="0" name=""/>
        <dsp:cNvSpPr/>
      </dsp:nvSpPr>
      <dsp:spPr>
        <a:xfrm rot="16272636">
          <a:off x="3035260" y="3890170"/>
          <a:ext cx="1634102" cy="188341"/>
        </a:xfrm>
        <a:prstGeom prst="rect">
          <a:avLst/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1F1D56-BD9F-4CFC-8666-0554ECD4DA63}">
      <dsp:nvSpPr>
        <dsp:cNvPr id="0" name=""/>
        <dsp:cNvSpPr/>
      </dsp:nvSpPr>
      <dsp:spPr>
        <a:xfrm>
          <a:off x="3139830" y="4493666"/>
          <a:ext cx="2627532" cy="1255610"/>
        </a:xfrm>
        <a:prstGeom prst="roundRect">
          <a:avLst>
            <a:gd name="adj" fmla="val 10000"/>
          </a:avLst>
        </a:prstGeom>
        <a:solidFill>
          <a:schemeClr val="dk1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2500" kern="1200" dirty="0" err="1">
              <a:latin typeface="Arial" pitchFamily="34" charset="0"/>
              <a:cs typeface="Arial" pitchFamily="34" charset="0"/>
            </a:rPr>
            <a:t>Analisis</a:t>
          </a:r>
          <a:r>
            <a:rPr lang="en-MY" sz="2500" kern="1200" dirty="0">
              <a:latin typeface="Arial" pitchFamily="34" charset="0"/>
              <a:cs typeface="Arial" pitchFamily="34" charset="0"/>
            </a:rPr>
            <a:t> </a:t>
          </a:r>
          <a:r>
            <a:rPr lang="en-MY" sz="2500" kern="1200" dirty="0" err="1">
              <a:latin typeface="Arial" pitchFamily="34" charset="0"/>
              <a:cs typeface="Arial" pitchFamily="34" charset="0"/>
            </a:rPr>
            <a:t>permasalahan</a:t>
          </a:r>
          <a:endParaRPr lang="en-MY" sz="2500" kern="1200" dirty="0">
            <a:latin typeface="Arial" pitchFamily="34" charset="0"/>
            <a:cs typeface="Arial" pitchFamily="34" charset="0"/>
          </a:endParaRPr>
        </a:p>
      </dsp:txBody>
      <dsp:txXfrm>
        <a:off x="3176606" y="4530442"/>
        <a:ext cx="2553980" cy="1182058"/>
      </dsp:txXfrm>
    </dsp:sp>
    <dsp:sp modelId="{91FC9FFD-35A5-4BC1-91C9-A36B1745E56D}">
      <dsp:nvSpPr>
        <dsp:cNvPr id="0" name=""/>
        <dsp:cNvSpPr/>
      </dsp:nvSpPr>
      <dsp:spPr>
        <a:xfrm rot="16205638">
          <a:off x="3104046" y="2297278"/>
          <a:ext cx="1543840" cy="188341"/>
        </a:xfrm>
        <a:prstGeom prst="rect">
          <a:avLst/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2C7EA5-5EAF-40F1-B79B-A1EF9D2F8ED4}">
      <dsp:nvSpPr>
        <dsp:cNvPr id="0" name=""/>
        <dsp:cNvSpPr/>
      </dsp:nvSpPr>
      <dsp:spPr>
        <a:xfrm>
          <a:off x="3191509" y="2859929"/>
          <a:ext cx="2613783" cy="1255610"/>
        </a:xfrm>
        <a:prstGeom prst="roundRect">
          <a:avLst>
            <a:gd name="adj" fmla="val 10000"/>
          </a:avLst>
        </a:prstGeom>
        <a:solidFill>
          <a:schemeClr val="dk1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2500" kern="1200" dirty="0" err="1">
              <a:latin typeface="Arial" pitchFamily="34" charset="0"/>
              <a:cs typeface="Arial" pitchFamily="34" charset="0"/>
            </a:rPr>
            <a:t>Kajian</a:t>
          </a:r>
          <a:r>
            <a:rPr lang="en-MY" sz="2500" kern="1200" dirty="0">
              <a:latin typeface="Arial" pitchFamily="34" charset="0"/>
              <a:cs typeface="Arial" pitchFamily="34" charset="0"/>
            </a:rPr>
            <a:t> </a:t>
          </a:r>
          <a:r>
            <a:rPr lang="en-MY" sz="2500" kern="1200" dirty="0" err="1">
              <a:latin typeface="Arial" pitchFamily="34" charset="0"/>
              <a:cs typeface="Arial" pitchFamily="34" charset="0"/>
            </a:rPr>
            <a:t>bahan</a:t>
          </a:r>
          <a:endParaRPr lang="en-MY" sz="2500" kern="1200" dirty="0">
            <a:latin typeface="Arial" pitchFamily="34" charset="0"/>
            <a:cs typeface="Arial" pitchFamily="34" charset="0"/>
          </a:endParaRPr>
        </a:p>
      </dsp:txBody>
      <dsp:txXfrm>
        <a:off x="3228285" y="2896705"/>
        <a:ext cx="2540231" cy="1182058"/>
      </dsp:txXfrm>
    </dsp:sp>
    <dsp:sp modelId="{65C83672-2E0C-4D27-8C77-DCE3E4533C87}">
      <dsp:nvSpPr>
        <dsp:cNvPr id="0" name=""/>
        <dsp:cNvSpPr/>
      </dsp:nvSpPr>
      <dsp:spPr>
        <a:xfrm>
          <a:off x="3882286" y="1521254"/>
          <a:ext cx="3327639" cy="188341"/>
        </a:xfrm>
        <a:prstGeom prst="rect">
          <a:avLst/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C75142-F704-46E5-A294-79EFB1397813}">
      <dsp:nvSpPr>
        <dsp:cNvPr id="0" name=""/>
        <dsp:cNvSpPr/>
      </dsp:nvSpPr>
      <dsp:spPr>
        <a:xfrm>
          <a:off x="3212415" y="1307881"/>
          <a:ext cx="2577035" cy="1255610"/>
        </a:xfrm>
        <a:prstGeom prst="roundRect">
          <a:avLst>
            <a:gd name="adj" fmla="val 10000"/>
          </a:avLst>
        </a:prstGeom>
        <a:solidFill>
          <a:schemeClr val="dk1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2500" kern="1200" dirty="0" err="1">
              <a:latin typeface="Arial" pitchFamily="34" charset="0"/>
              <a:cs typeface="Arial" pitchFamily="34" charset="0"/>
            </a:rPr>
            <a:t>Menghasilkan</a:t>
          </a:r>
          <a:r>
            <a:rPr lang="en-MY" sz="2500" kern="1200" dirty="0">
              <a:latin typeface="Arial" pitchFamily="34" charset="0"/>
              <a:cs typeface="Arial" pitchFamily="34" charset="0"/>
            </a:rPr>
            <a:t> model </a:t>
          </a:r>
          <a:r>
            <a:rPr lang="en-MY" sz="2500" kern="1200" dirty="0" err="1">
              <a:latin typeface="Arial" pitchFamily="34" charset="0"/>
              <a:cs typeface="Arial" pitchFamily="34" charset="0"/>
            </a:rPr>
            <a:t>projek</a:t>
          </a:r>
          <a:endParaRPr lang="en-MY" sz="2500" kern="1200" dirty="0">
            <a:latin typeface="Arial" pitchFamily="34" charset="0"/>
            <a:cs typeface="Arial" pitchFamily="34" charset="0"/>
          </a:endParaRPr>
        </a:p>
      </dsp:txBody>
      <dsp:txXfrm>
        <a:off x="3249191" y="1344657"/>
        <a:ext cx="2503483" cy="1182058"/>
      </dsp:txXfrm>
    </dsp:sp>
    <dsp:sp modelId="{C30214A2-90D0-45B4-A0C5-5420E3FE4F41}">
      <dsp:nvSpPr>
        <dsp:cNvPr id="0" name=""/>
        <dsp:cNvSpPr/>
      </dsp:nvSpPr>
      <dsp:spPr>
        <a:xfrm rot="5389960">
          <a:off x="6439967" y="2303958"/>
          <a:ext cx="1565415" cy="188341"/>
        </a:xfrm>
        <a:prstGeom prst="rect">
          <a:avLst/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1A7F15-8973-4956-9FF1-E2694D334B46}">
      <dsp:nvSpPr>
        <dsp:cNvPr id="0" name=""/>
        <dsp:cNvSpPr/>
      </dsp:nvSpPr>
      <dsp:spPr>
        <a:xfrm>
          <a:off x="6505285" y="1307881"/>
          <a:ext cx="2667146" cy="1255610"/>
        </a:xfrm>
        <a:prstGeom prst="roundRect">
          <a:avLst>
            <a:gd name="adj" fmla="val 10000"/>
          </a:avLst>
        </a:prstGeom>
        <a:solidFill>
          <a:schemeClr val="dk1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2500" kern="1200" dirty="0" err="1">
              <a:latin typeface="Arial" pitchFamily="34" charset="0"/>
              <a:cs typeface="Arial" pitchFamily="34" charset="0"/>
            </a:rPr>
            <a:t>Ujian</a:t>
          </a:r>
          <a:r>
            <a:rPr lang="en-MY" sz="2500" kern="1200" dirty="0">
              <a:latin typeface="Arial" pitchFamily="34" charset="0"/>
              <a:cs typeface="Arial" pitchFamily="34" charset="0"/>
            </a:rPr>
            <a:t> </a:t>
          </a:r>
          <a:r>
            <a:rPr lang="en-MY" sz="2500" kern="1200" dirty="0" err="1">
              <a:latin typeface="Arial" pitchFamily="34" charset="0"/>
              <a:cs typeface="Arial" pitchFamily="34" charset="0"/>
            </a:rPr>
            <a:t>produk</a:t>
          </a:r>
          <a:endParaRPr lang="en-MY" sz="2500" kern="1200" dirty="0">
            <a:latin typeface="Arial" pitchFamily="34" charset="0"/>
            <a:cs typeface="Arial" pitchFamily="34" charset="0"/>
          </a:endParaRPr>
        </a:p>
      </dsp:txBody>
      <dsp:txXfrm>
        <a:off x="6542061" y="1344657"/>
        <a:ext cx="2593594" cy="1182058"/>
      </dsp:txXfrm>
    </dsp:sp>
    <dsp:sp modelId="{F957AC63-C565-4AC8-B9B0-3965E575CB6D}">
      <dsp:nvSpPr>
        <dsp:cNvPr id="0" name=""/>
        <dsp:cNvSpPr/>
      </dsp:nvSpPr>
      <dsp:spPr>
        <a:xfrm>
          <a:off x="6519985" y="2877394"/>
          <a:ext cx="2657352" cy="1255610"/>
        </a:xfrm>
        <a:prstGeom prst="roundRect">
          <a:avLst>
            <a:gd name="adj" fmla="val 10000"/>
          </a:avLst>
        </a:prstGeom>
        <a:solidFill>
          <a:schemeClr val="dk1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2500" kern="1200" dirty="0" err="1">
              <a:latin typeface="Arial" pitchFamily="34" charset="0"/>
              <a:cs typeface="Arial" pitchFamily="34" charset="0"/>
            </a:rPr>
            <a:t>Penambaikan</a:t>
          </a:r>
          <a:r>
            <a:rPr lang="en-MY" sz="2500" kern="1200" dirty="0">
              <a:latin typeface="Arial" pitchFamily="34" charset="0"/>
              <a:cs typeface="Arial" pitchFamily="34" charset="0"/>
            </a:rPr>
            <a:t> </a:t>
          </a:r>
          <a:r>
            <a:rPr lang="en-MY" sz="2500" kern="1200" dirty="0" err="1">
              <a:latin typeface="Arial" pitchFamily="34" charset="0"/>
              <a:cs typeface="Arial" pitchFamily="34" charset="0"/>
            </a:rPr>
            <a:t>serta</a:t>
          </a:r>
          <a:r>
            <a:rPr lang="en-MY" sz="2500" kern="1200" dirty="0">
              <a:latin typeface="Arial" pitchFamily="34" charset="0"/>
              <a:cs typeface="Arial" pitchFamily="34" charset="0"/>
            </a:rPr>
            <a:t> </a:t>
          </a:r>
          <a:r>
            <a:rPr lang="en-MY" sz="2500" kern="1200" dirty="0" err="1">
              <a:latin typeface="Arial" pitchFamily="34" charset="0"/>
              <a:cs typeface="Arial" pitchFamily="34" charset="0"/>
            </a:rPr>
            <a:t>semakan</a:t>
          </a:r>
          <a:r>
            <a:rPr lang="en-MY" sz="2500" kern="1200" dirty="0">
              <a:latin typeface="Arial" pitchFamily="34" charset="0"/>
              <a:cs typeface="Arial" pitchFamily="34" charset="0"/>
            </a:rPr>
            <a:t> </a:t>
          </a:r>
          <a:r>
            <a:rPr lang="en-MY" sz="2500" kern="1200" dirty="0" err="1">
              <a:latin typeface="Arial" pitchFamily="34" charset="0"/>
              <a:cs typeface="Arial" pitchFamily="34" charset="0"/>
            </a:rPr>
            <a:t>dan</a:t>
          </a:r>
          <a:r>
            <a:rPr lang="en-MY" sz="2500" kern="1200" dirty="0">
              <a:latin typeface="Arial" pitchFamily="34" charset="0"/>
              <a:cs typeface="Arial" pitchFamily="34" charset="0"/>
            </a:rPr>
            <a:t> </a:t>
          </a:r>
          <a:r>
            <a:rPr lang="en-MY" sz="2500" kern="1200" dirty="0" err="1" smtClean="0">
              <a:latin typeface="Arial" pitchFamily="34" charset="0"/>
              <a:cs typeface="Arial" pitchFamily="34" charset="0"/>
            </a:rPr>
            <a:t>pembetulan</a:t>
          </a:r>
          <a:endParaRPr lang="en-MY" sz="2500" kern="1200" dirty="0">
            <a:latin typeface="Arial" pitchFamily="34" charset="0"/>
            <a:cs typeface="Arial" pitchFamily="34" charset="0"/>
          </a:endParaRPr>
        </a:p>
      </dsp:txBody>
      <dsp:txXfrm>
        <a:off x="6556761" y="2914170"/>
        <a:ext cx="2583800" cy="11820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97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7497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93250"/>
            <a:ext cx="297497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9493250"/>
            <a:ext cx="297497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A936DCD-87D3-427A-ADDA-FA2045349B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57476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97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97497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08200" y="749300"/>
            <a:ext cx="2647950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48213"/>
            <a:ext cx="5492750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3250"/>
            <a:ext cx="297497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9493250"/>
            <a:ext cx="297497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95BF216-2905-4336-9B55-725F908D01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23090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32226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6461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968375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292225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1615973" algn="l" defTabSz="64638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939168" algn="l" defTabSz="64638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262363" algn="l" defTabSz="64638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585557" algn="l" defTabSz="64638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EF6B9C-9476-4B49-AA28-93284F79C3BF}" type="slidenum">
              <a:rPr lang="en-US" altLang="en-US" sz="1200" smtClean="0">
                <a:solidFill>
                  <a:srgbClr val="000000"/>
                </a:solidFill>
              </a:rPr>
              <a:pPr/>
              <a:t>1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411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73350" y="4955545"/>
            <a:ext cx="16040100" cy="10541917"/>
          </a:xfrm>
        </p:spPr>
        <p:txBody>
          <a:bodyPr anchor="b"/>
          <a:lstStyle>
            <a:lvl1pPr algn="ctr">
              <a:defRPr sz="105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3350" y="15903998"/>
            <a:ext cx="16040100" cy="7310649"/>
          </a:xfrm>
        </p:spPr>
        <p:txBody>
          <a:bodyPr/>
          <a:lstStyle>
            <a:lvl1pPr marL="0" indent="0" algn="ctr">
              <a:buNone/>
              <a:defRPr sz="4210"/>
            </a:lvl1pPr>
            <a:lvl2pPr marL="802020" indent="0" algn="ctr">
              <a:buNone/>
              <a:defRPr sz="3508"/>
            </a:lvl2pPr>
            <a:lvl3pPr marL="1604040" indent="0" algn="ctr">
              <a:buNone/>
              <a:defRPr sz="3158"/>
            </a:lvl3pPr>
            <a:lvl4pPr marL="2406061" indent="0" algn="ctr">
              <a:buNone/>
              <a:defRPr sz="2807"/>
            </a:lvl4pPr>
            <a:lvl5pPr marL="3208081" indent="0" algn="ctr">
              <a:buNone/>
              <a:defRPr sz="2807"/>
            </a:lvl5pPr>
            <a:lvl6pPr marL="4010101" indent="0" algn="ctr">
              <a:buNone/>
              <a:defRPr sz="2807"/>
            </a:lvl6pPr>
            <a:lvl7pPr marL="4812121" indent="0" algn="ctr">
              <a:buNone/>
              <a:defRPr sz="2807"/>
            </a:lvl7pPr>
            <a:lvl8pPr marL="5614142" indent="0" algn="ctr">
              <a:buNone/>
              <a:defRPr sz="2807"/>
            </a:lvl8pPr>
            <a:lvl9pPr marL="6416162" indent="0" algn="ctr">
              <a:buNone/>
              <a:defRPr sz="2807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DAEA1-6258-4959-8C70-43C1EE989C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2370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F2A34-2A05-49D2-A041-403C08B11C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765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4929" y="1612128"/>
            <a:ext cx="4611529" cy="25660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343" y="1612128"/>
            <a:ext cx="13567251" cy="25660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99EF6-1835-4357-B6D5-BE72232CA6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8758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051EC-76F6-4A38-AA02-2527052133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200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9204" y="7548971"/>
            <a:ext cx="18446115" cy="12595626"/>
          </a:xfrm>
        </p:spPr>
        <p:txBody>
          <a:bodyPr anchor="b"/>
          <a:lstStyle>
            <a:lvl1pPr>
              <a:defRPr sz="105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9204" y="20263756"/>
            <a:ext cx="18446115" cy="6623742"/>
          </a:xfrm>
        </p:spPr>
        <p:txBody>
          <a:bodyPr/>
          <a:lstStyle>
            <a:lvl1pPr marL="0" indent="0">
              <a:buNone/>
              <a:defRPr sz="4210">
                <a:solidFill>
                  <a:schemeClr val="tx1">
                    <a:tint val="75000"/>
                  </a:schemeClr>
                </a:solidFill>
              </a:defRPr>
            </a:lvl1pPr>
            <a:lvl2pPr marL="802020" indent="0">
              <a:buNone/>
              <a:defRPr sz="3508">
                <a:solidFill>
                  <a:schemeClr val="tx1">
                    <a:tint val="75000"/>
                  </a:schemeClr>
                </a:solidFill>
              </a:defRPr>
            </a:lvl2pPr>
            <a:lvl3pPr marL="1604040" indent="0">
              <a:buNone/>
              <a:defRPr sz="3158">
                <a:solidFill>
                  <a:schemeClr val="tx1">
                    <a:tint val="75000"/>
                  </a:schemeClr>
                </a:solidFill>
              </a:defRPr>
            </a:lvl3pPr>
            <a:lvl4pPr marL="2406061" indent="0">
              <a:buNone/>
              <a:defRPr sz="2807">
                <a:solidFill>
                  <a:schemeClr val="tx1">
                    <a:tint val="75000"/>
                  </a:schemeClr>
                </a:solidFill>
              </a:defRPr>
            </a:lvl4pPr>
            <a:lvl5pPr marL="3208081" indent="0">
              <a:buNone/>
              <a:defRPr sz="2807">
                <a:solidFill>
                  <a:schemeClr val="tx1">
                    <a:tint val="75000"/>
                  </a:schemeClr>
                </a:solidFill>
              </a:defRPr>
            </a:lvl5pPr>
            <a:lvl6pPr marL="4010101" indent="0">
              <a:buNone/>
              <a:defRPr sz="2807">
                <a:solidFill>
                  <a:schemeClr val="tx1">
                    <a:tint val="75000"/>
                  </a:schemeClr>
                </a:solidFill>
              </a:defRPr>
            </a:lvl6pPr>
            <a:lvl7pPr marL="4812121" indent="0">
              <a:buNone/>
              <a:defRPr sz="2807">
                <a:solidFill>
                  <a:schemeClr val="tx1">
                    <a:tint val="75000"/>
                  </a:schemeClr>
                </a:solidFill>
              </a:defRPr>
            </a:lvl7pPr>
            <a:lvl8pPr marL="5614142" indent="0">
              <a:buNone/>
              <a:defRPr sz="2807">
                <a:solidFill>
                  <a:schemeClr val="tx1">
                    <a:tint val="75000"/>
                  </a:schemeClr>
                </a:solidFill>
              </a:defRPr>
            </a:lvl8pPr>
            <a:lvl9pPr marL="6416162" indent="0">
              <a:buNone/>
              <a:defRPr sz="28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138B7-46DE-42C9-BFD5-2AD2632B23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2828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343" y="8060641"/>
            <a:ext cx="9089390" cy="192123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7068" y="8060641"/>
            <a:ext cx="9089390" cy="192123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1F98B-E57D-4C53-ADB1-AB23B01598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0243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128" y="1612130"/>
            <a:ext cx="18446115" cy="58527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129" y="7422802"/>
            <a:ext cx="9047618" cy="3637800"/>
          </a:xfrm>
        </p:spPr>
        <p:txBody>
          <a:bodyPr anchor="b"/>
          <a:lstStyle>
            <a:lvl1pPr marL="0" indent="0">
              <a:buNone/>
              <a:defRPr sz="4210" b="1"/>
            </a:lvl1pPr>
            <a:lvl2pPr marL="802020" indent="0">
              <a:buNone/>
              <a:defRPr sz="3508" b="1"/>
            </a:lvl2pPr>
            <a:lvl3pPr marL="1604040" indent="0">
              <a:buNone/>
              <a:defRPr sz="3158" b="1"/>
            </a:lvl3pPr>
            <a:lvl4pPr marL="2406061" indent="0">
              <a:buNone/>
              <a:defRPr sz="2807" b="1"/>
            </a:lvl4pPr>
            <a:lvl5pPr marL="3208081" indent="0">
              <a:buNone/>
              <a:defRPr sz="2807" b="1"/>
            </a:lvl5pPr>
            <a:lvl6pPr marL="4010101" indent="0">
              <a:buNone/>
              <a:defRPr sz="2807" b="1"/>
            </a:lvl6pPr>
            <a:lvl7pPr marL="4812121" indent="0">
              <a:buNone/>
              <a:defRPr sz="2807" b="1"/>
            </a:lvl7pPr>
            <a:lvl8pPr marL="5614142" indent="0">
              <a:buNone/>
              <a:defRPr sz="2807" b="1"/>
            </a:lvl8pPr>
            <a:lvl9pPr marL="6416162" indent="0">
              <a:buNone/>
              <a:defRPr sz="28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3129" y="11060602"/>
            <a:ext cx="9047618" cy="162684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7067" y="7422802"/>
            <a:ext cx="9092176" cy="3637800"/>
          </a:xfrm>
        </p:spPr>
        <p:txBody>
          <a:bodyPr anchor="b"/>
          <a:lstStyle>
            <a:lvl1pPr marL="0" indent="0">
              <a:buNone/>
              <a:defRPr sz="4210" b="1"/>
            </a:lvl1pPr>
            <a:lvl2pPr marL="802020" indent="0">
              <a:buNone/>
              <a:defRPr sz="3508" b="1"/>
            </a:lvl2pPr>
            <a:lvl3pPr marL="1604040" indent="0">
              <a:buNone/>
              <a:defRPr sz="3158" b="1"/>
            </a:lvl3pPr>
            <a:lvl4pPr marL="2406061" indent="0">
              <a:buNone/>
              <a:defRPr sz="2807" b="1"/>
            </a:lvl4pPr>
            <a:lvl5pPr marL="3208081" indent="0">
              <a:buNone/>
              <a:defRPr sz="2807" b="1"/>
            </a:lvl5pPr>
            <a:lvl6pPr marL="4010101" indent="0">
              <a:buNone/>
              <a:defRPr sz="2807" b="1"/>
            </a:lvl6pPr>
            <a:lvl7pPr marL="4812121" indent="0">
              <a:buNone/>
              <a:defRPr sz="2807" b="1"/>
            </a:lvl7pPr>
            <a:lvl8pPr marL="5614142" indent="0">
              <a:buNone/>
              <a:defRPr sz="2807" b="1"/>
            </a:lvl8pPr>
            <a:lvl9pPr marL="6416162" indent="0">
              <a:buNone/>
              <a:defRPr sz="28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7067" y="11060602"/>
            <a:ext cx="9092176" cy="162684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68C34-EA76-4F6A-8EF4-7DFBACC465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6668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82BAF-033E-4CD3-AEFC-E0D5CD56F4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1975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0E8D9-F94B-4660-8963-37317AEA6B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5887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129" y="2018665"/>
            <a:ext cx="6897799" cy="7065328"/>
          </a:xfrm>
        </p:spPr>
        <p:txBody>
          <a:bodyPr anchor="b"/>
          <a:lstStyle>
            <a:lvl1pPr>
              <a:defRPr sz="561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2175" y="4359758"/>
            <a:ext cx="10827068" cy="21518408"/>
          </a:xfrm>
        </p:spPr>
        <p:txBody>
          <a:bodyPr/>
          <a:lstStyle>
            <a:lvl1pPr>
              <a:defRPr sz="5613"/>
            </a:lvl1pPr>
            <a:lvl2pPr>
              <a:defRPr sz="4912"/>
            </a:lvl2pPr>
            <a:lvl3pPr>
              <a:defRPr sz="4210"/>
            </a:lvl3pPr>
            <a:lvl4pPr>
              <a:defRPr sz="3508"/>
            </a:lvl4pPr>
            <a:lvl5pPr>
              <a:defRPr sz="3508"/>
            </a:lvl5pPr>
            <a:lvl6pPr>
              <a:defRPr sz="3508"/>
            </a:lvl6pPr>
            <a:lvl7pPr>
              <a:defRPr sz="3508"/>
            </a:lvl7pPr>
            <a:lvl8pPr>
              <a:defRPr sz="3508"/>
            </a:lvl8pPr>
            <a:lvl9pPr>
              <a:defRPr sz="350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129" y="9083992"/>
            <a:ext cx="6897799" cy="16829220"/>
          </a:xfrm>
        </p:spPr>
        <p:txBody>
          <a:bodyPr/>
          <a:lstStyle>
            <a:lvl1pPr marL="0" indent="0">
              <a:buNone/>
              <a:defRPr sz="2807"/>
            </a:lvl1pPr>
            <a:lvl2pPr marL="802020" indent="0">
              <a:buNone/>
              <a:defRPr sz="2456"/>
            </a:lvl2pPr>
            <a:lvl3pPr marL="1604040" indent="0">
              <a:buNone/>
              <a:defRPr sz="2105"/>
            </a:lvl3pPr>
            <a:lvl4pPr marL="2406061" indent="0">
              <a:buNone/>
              <a:defRPr sz="1754"/>
            </a:lvl4pPr>
            <a:lvl5pPr marL="3208081" indent="0">
              <a:buNone/>
              <a:defRPr sz="1754"/>
            </a:lvl5pPr>
            <a:lvl6pPr marL="4010101" indent="0">
              <a:buNone/>
              <a:defRPr sz="1754"/>
            </a:lvl6pPr>
            <a:lvl7pPr marL="4812121" indent="0">
              <a:buNone/>
              <a:defRPr sz="1754"/>
            </a:lvl7pPr>
            <a:lvl8pPr marL="5614142" indent="0">
              <a:buNone/>
              <a:defRPr sz="1754"/>
            </a:lvl8pPr>
            <a:lvl9pPr marL="6416162" indent="0">
              <a:buNone/>
              <a:defRPr sz="175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7110D-2DBA-45D1-BFAB-56CA279C8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5832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129" y="2018665"/>
            <a:ext cx="6897799" cy="7065328"/>
          </a:xfrm>
        </p:spPr>
        <p:txBody>
          <a:bodyPr anchor="b"/>
          <a:lstStyle>
            <a:lvl1pPr>
              <a:defRPr sz="561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092175" y="4359758"/>
            <a:ext cx="10827068" cy="21518408"/>
          </a:xfrm>
        </p:spPr>
        <p:txBody>
          <a:bodyPr rtlCol="0">
            <a:normAutofit/>
          </a:bodyPr>
          <a:lstStyle>
            <a:lvl1pPr marL="0" indent="0">
              <a:buNone/>
              <a:defRPr sz="5613"/>
            </a:lvl1pPr>
            <a:lvl2pPr marL="802020" indent="0">
              <a:buNone/>
              <a:defRPr sz="4912"/>
            </a:lvl2pPr>
            <a:lvl3pPr marL="1604040" indent="0">
              <a:buNone/>
              <a:defRPr sz="4210"/>
            </a:lvl3pPr>
            <a:lvl4pPr marL="2406061" indent="0">
              <a:buNone/>
              <a:defRPr sz="3508"/>
            </a:lvl4pPr>
            <a:lvl5pPr marL="3208081" indent="0">
              <a:buNone/>
              <a:defRPr sz="3508"/>
            </a:lvl5pPr>
            <a:lvl6pPr marL="4010101" indent="0">
              <a:buNone/>
              <a:defRPr sz="3508"/>
            </a:lvl6pPr>
            <a:lvl7pPr marL="4812121" indent="0">
              <a:buNone/>
              <a:defRPr sz="3508"/>
            </a:lvl7pPr>
            <a:lvl8pPr marL="5614142" indent="0">
              <a:buNone/>
              <a:defRPr sz="3508"/>
            </a:lvl8pPr>
            <a:lvl9pPr marL="6416162" indent="0">
              <a:buNone/>
              <a:defRPr sz="3508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129" y="9083992"/>
            <a:ext cx="6897799" cy="16829220"/>
          </a:xfrm>
        </p:spPr>
        <p:txBody>
          <a:bodyPr/>
          <a:lstStyle>
            <a:lvl1pPr marL="0" indent="0">
              <a:buNone/>
              <a:defRPr sz="2807"/>
            </a:lvl1pPr>
            <a:lvl2pPr marL="802020" indent="0">
              <a:buNone/>
              <a:defRPr sz="2456"/>
            </a:lvl2pPr>
            <a:lvl3pPr marL="1604040" indent="0">
              <a:buNone/>
              <a:defRPr sz="2105"/>
            </a:lvl3pPr>
            <a:lvl4pPr marL="2406061" indent="0">
              <a:buNone/>
              <a:defRPr sz="1754"/>
            </a:lvl4pPr>
            <a:lvl5pPr marL="3208081" indent="0">
              <a:buNone/>
              <a:defRPr sz="1754"/>
            </a:lvl5pPr>
            <a:lvl6pPr marL="4010101" indent="0">
              <a:buNone/>
              <a:defRPr sz="1754"/>
            </a:lvl6pPr>
            <a:lvl7pPr marL="4812121" indent="0">
              <a:buNone/>
              <a:defRPr sz="1754"/>
            </a:lvl7pPr>
            <a:lvl8pPr marL="5614142" indent="0">
              <a:buNone/>
              <a:defRPr sz="1754"/>
            </a:lvl8pPr>
            <a:lvl9pPr marL="6416162" indent="0">
              <a:buNone/>
              <a:defRPr sz="175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B2143-1C19-4027-BDC5-FACA1FC99A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6977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470025" y="1612900"/>
            <a:ext cx="18446750" cy="585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70025" y="8061325"/>
            <a:ext cx="18446750" cy="1921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025" y="28065413"/>
            <a:ext cx="4811713" cy="16113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21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5013" y="28065413"/>
            <a:ext cx="7216775" cy="16113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21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5063" y="28065413"/>
            <a:ext cx="4811712" cy="16113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1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904122D-B310-4176-A5A6-161F8E3A96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16033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7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16033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7700">
          <a:solidFill>
            <a:schemeClr val="tx1"/>
          </a:solidFill>
          <a:latin typeface="Calibri Light" panose="020F0302020204030204" pitchFamily="34" charset="0"/>
        </a:defRPr>
      </a:lvl2pPr>
      <a:lvl3pPr algn="l" defTabSz="16033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7700">
          <a:solidFill>
            <a:schemeClr val="tx1"/>
          </a:solidFill>
          <a:latin typeface="Calibri Light" panose="020F0302020204030204" pitchFamily="34" charset="0"/>
        </a:defRPr>
      </a:lvl3pPr>
      <a:lvl4pPr algn="l" defTabSz="16033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7700">
          <a:solidFill>
            <a:schemeClr val="tx1"/>
          </a:solidFill>
          <a:latin typeface="Calibri Light" panose="020F0302020204030204" pitchFamily="34" charset="0"/>
        </a:defRPr>
      </a:lvl4pPr>
      <a:lvl5pPr algn="l" defTabSz="16033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77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1603375" rtl="0" fontAlgn="base">
        <a:lnSpc>
          <a:spcPct val="90000"/>
        </a:lnSpc>
        <a:spcBef>
          <a:spcPct val="0"/>
        </a:spcBef>
        <a:spcAft>
          <a:spcPct val="0"/>
        </a:spcAft>
        <a:defRPr sz="77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1603375" rtl="0" fontAlgn="base">
        <a:lnSpc>
          <a:spcPct val="90000"/>
        </a:lnSpc>
        <a:spcBef>
          <a:spcPct val="0"/>
        </a:spcBef>
        <a:spcAft>
          <a:spcPct val="0"/>
        </a:spcAft>
        <a:defRPr sz="77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1603375" rtl="0" fontAlgn="base">
        <a:lnSpc>
          <a:spcPct val="90000"/>
        </a:lnSpc>
        <a:spcBef>
          <a:spcPct val="0"/>
        </a:spcBef>
        <a:spcAft>
          <a:spcPct val="0"/>
        </a:spcAft>
        <a:defRPr sz="77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1603375" rtl="0" fontAlgn="base">
        <a:lnSpc>
          <a:spcPct val="90000"/>
        </a:lnSpc>
        <a:spcBef>
          <a:spcPct val="0"/>
        </a:spcBef>
        <a:spcAft>
          <a:spcPct val="0"/>
        </a:spcAft>
        <a:defRPr sz="77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400050" indent="-400050" algn="l" defTabSz="1603375" rtl="0" eaLnBrk="0" fontAlgn="base" hangingPunct="0">
        <a:lnSpc>
          <a:spcPct val="90000"/>
        </a:lnSpc>
        <a:spcBef>
          <a:spcPts val="1750"/>
        </a:spcBef>
        <a:spcAft>
          <a:spcPct val="0"/>
        </a:spcAft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01738" indent="-400050" algn="l" defTabSz="1603375" rtl="0" eaLnBrk="0" fontAlgn="base" hangingPunct="0">
        <a:lnSpc>
          <a:spcPct val="90000"/>
        </a:lnSpc>
        <a:spcBef>
          <a:spcPts val="875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2005013" indent="-400050" algn="l" defTabSz="1603375" rtl="0" eaLnBrk="0" fontAlgn="base" hangingPunct="0">
        <a:lnSpc>
          <a:spcPct val="90000"/>
        </a:lnSpc>
        <a:spcBef>
          <a:spcPts val="875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3pPr>
      <a:lvl4pPr marL="2806700" indent="-400050" algn="l" defTabSz="1603375" rtl="0" eaLnBrk="0" fontAlgn="base" hangingPunct="0">
        <a:lnSpc>
          <a:spcPct val="90000"/>
        </a:lnSpc>
        <a:spcBef>
          <a:spcPts val="875"/>
        </a:spcBef>
        <a:spcAft>
          <a:spcPct val="0"/>
        </a:spcAft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608388" indent="-400050" algn="l" defTabSz="1603375" rtl="0" eaLnBrk="0" fontAlgn="base" hangingPunct="0">
        <a:lnSpc>
          <a:spcPct val="90000"/>
        </a:lnSpc>
        <a:spcBef>
          <a:spcPts val="875"/>
        </a:spcBef>
        <a:spcAft>
          <a:spcPct val="0"/>
        </a:spcAft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4411111" indent="-401010" algn="l" defTabSz="160404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8" kern="1200">
          <a:solidFill>
            <a:schemeClr val="tx1"/>
          </a:solidFill>
          <a:latin typeface="+mn-lt"/>
          <a:ea typeface="+mn-ea"/>
          <a:cs typeface="+mn-cs"/>
        </a:defRPr>
      </a:lvl6pPr>
      <a:lvl7pPr marL="5213132" indent="-401010" algn="l" defTabSz="160404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8" kern="1200">
          <a:solidFill>
            <a:schemeClr val="tx1"/>
          </a:solidFill>
          <a:latin typeface="+mn-lt"/>
          <a:ea typeface="+mn-ea"/>
          <a:cs typeface="+mn-cs"/>
        </a:defRPr>
      </a:lvl7pPr>
      <a:lvl8pPr marL="6015152" indent="-401010" algn="l" defTabSz="160404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8" kern="1200">
          <a:solidFill>
            <a:schemeClr val="tx1"/>
          </a:solidFill>
          <a:latin typeface="+mn-lt"/>
          <a:ea typeface="+mn-ea"/>
          <a:cs typeface="+mn-cs"/>
        </a:defRPr>
      </a:lvl8pPr>
      <a:lvl9pPr marL="6817172" indent="-401010" algn="l" defTabSz="160404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04040" rtl="0" eaLnBrk="1" latinLnBrk="0" hangingPunct="1">
        <a:defRPr sz="3158" kern="1200">
          <a:solidFill>
            <a:schemeClr val="tx1"/>
          </a:solidFill>
          <a:latin typeface="+mn-lt"/>
          <a:ea typeface="+mn-ea"/>
          <a:cs typeface="+mn-cs"/>
        </a:defRPr>
      </a:lvl1pPr>
      <a:lvl2pPr marL="802020" algn="l" defTabSz="1604040" rtl="0" eaLnBrk="1" latinLnBrk="0" hangingPunct="1">
        <a:defRPr sz="3158" kern="1200">
          <a:solidFill>
            <a:schemeClr val="tx1"/>
          </a:solidFill>
          <a:latin typeface="+mn-lt"/>
          <a:ea typeface="+mn-ea"/>
          <a:cs typeface="+mn-cs"/>
        </a:defRPr>
      </a:lvl2pPr>
      <a:lvl3pPr marL="1604040" algn="l" defTabSz="1604040" rtl="0" eaLnBrk="1" latinLnBrk="0" hangingPunct="1">
        <a:defRPr sz="3158" kern="1200">
          <a:solidFill>
            <a:schemeClr val="tx1"/>
          </a:solidFill>
          <a:latin typeface="+mn-lt"/>
          <a:ea typeface="+mn-ea"/>
          <a:cs typeface="+mn-cs"/>
        </a:defRPr>
      </a:lvl3pPr>
      <a:lvl4pPr marL="2406061" algn="l" defTabSz="1604040" rtl="0" eaLnBrk="1" latinLnBrk="0" hangingPunct="1">
        <a:defRPr sz="3158" kern="1200">
          <a:solidFill>
            <a:schemeClr val="tx1"/>
          </a:solidFill>
          <a:latin typeface="+mn-lt"/>
          <a:ea typeface="+mn-ea"/>
          <a:cs typeface="+mn-cs"/>
        </a:defRPr>
      </a:lvl4pPr>
      <a:lvl5pPr marL="3208081" algn="l" defTabSz="1604040" rtl="0" eaLnBrk="1" latinLnBrk="0" hangingPunct="1">
        <a:defRPr sz="3158" kern="1200">
          <a:solidFill>
            <a:schemeClr val="tx1"/>
          </a:solidFill>
          <a:latin typeface="+mn-lt"/>
          <a:ea typeface="+mn-ea"/>
          <a:cs typeface="+mn-cs"/>
        </a:defRPr>
      </a:lvl5pPr>
      <a:lvl6pPr marL="4010101" algn="l" defTabSz="1604040" rtl="0" eaLnBrk="1" latinLnBrk="0" hangingPunct="1">
        <a:defRPr sz="3158" kern="1200">
          <a:solidFill>
            <a:schemeClr val="tx1"/>
          </a:solidFill>
          <a:latin typeface="+mn-lt"/>
          <a:ea typeface="+mn-ea"/>
          <a:cs typeface="+mn-cs"/>
        </a:defRPr>
      </a:lvl6pPr>
      <a:lvl7pPr marL="4812121" algn="l" defTabSz="1604040" rtl="0" eaLnBrk="1" latinLnBrk="0" hangingPunct="1">
        <a:defRPr sz="3158" kern="1200">
          <a:solidFill>
            <a:schemeClr val="tx1"/>
          </a:solidFill>
          <a:latin typeface="+mn-lt"/>
          <a:ea typeface="+mn-ea"/>
          <a:cs typeface="+mn-cs"/>
        </a:defRPr>
      </a:lvl7pPr>
      <a:lvl8pPr marL="5614142" algn="l" defTabSz="1604040" rtl="0" eaLnBrk="1" latinLnBrk="0" hangingPunct="1">
        <a:defRPr sz="3158" kern="1200">
          <a:solidFill>
            <a:schemeClr val="tx1"/>
          </a:solidFill>
          <a:latin typeface="+mn-lt"/>
          <a:ea typeface="+mn-ea"/>
          <a:cs typeface="+mn-cs"/>
        </a:defRPr>
      </a:lvl8pPr>
      <a:lvl9pPr marL="6416162" algn="l" defTabSz="1604040" rtl="0" eaLnBrk="1" latinLnBrk="0" hangingPunct="1">
        <a:defRPr sz="31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12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4.jpeg"/><Relationship Id="rId5" Type="http://schemas.openxmlformats.org/officeDocument/2006/relationships/diagramLayout" Target="../diagrams/layout1.xml"/><Relationship Id="rId10" Type="http://schemas.openxmlformats.org/officeDocument/2006/relationships/image" Target="../media/image3.jpeg"/><Relationship Id="rId4" Type="http://schemas.openxmlformats.org/officeDocument/2006/relationships/diagramData" Target="../diagrams/data1.xml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10882538" y="9348788"/>
            <a:ext cx="9990138" cy="1005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defTabSz="2951163">
              <a:lnSpc>
                <a:spcPct val="90000"/>
              </a:lnSpc>
              <a:spcBef>
                <a:spcPts val="1750"/>
              </a:spcBef>
              <a:buFont typeface="Arial" panose="020B0604020202020204" pitchFamily="34" charset="0"/>
              <a:buChar char="•"/>
              <a:defRPr sz="4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defTabSz="2951163">
              <a:lnSpc>
                <a:spcPct val="90000"/>
              </a:lnSpc>
              <a:spcBef>
                <a:spcPts val="875"/>
              </a:spcBef>
              <a:buFont typeface="Arial" panose="020B0604020202020204" pitchFamily="34" charset="0"/>
              <a:buChar char="•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defTabSz="2951163">
              <a:lnSpc>
                <a:spcPct val="90000"/>
              </a:lnSpc>
              <a:spcBef>
                <a:spcPts val="875"/>
              </a:spcBef>
              <a:buFont typeface="Arial" panose="020B0604020202020204" pitchFamily="34" charset="0"/>
              <a:buChar char="•"/>
              <a:defRPr sz="3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defTabSz="2951163">
              <a:lnSpc>
                <a:spcPct val="90000"/>
              </a:lnSpc>
              <a:spcBef>
                <a:spcPts val="875"/>
              </a:spcBef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2951163">
              <a:lnSpc>
                <a:spcPct val="90000"/>
              </a:lnSpc>
              <a:spcBef>
                <a:spcPts val="875"/>
              </a:spcBef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749425" indent="536575" defTabSz="2951163" eaLnBrk="0" fontAlgn="base" hangingPunct="0">
              <a:lnSpc>
                <a:spcPct val="90000"/>
              </a:lnSpc>
              <a:spcBef>
                <a:spcPts val="8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06625" indent="536575" defTabSz="2951163" eaLnBrk="0" fontAlgn="base" hangingPunct="0">
              <a:lnSpc>
                <a:spcPct val="90000"/>
              </a:lnSpc>
              <a:spcBef>
                <a:spcPts val="8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663825" indent="536575" defTabSz="2951163" eaLnBrk="0" fontAlgn="base" hangingPunct="0">
              <a:lnSpc>
                <a:spcPct val="90000"/>
              </a:lnSpc>
              <a:spcBef>
                <a:spcPts val="8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121025" indent="536575" defTabSz="2951163" eaLnBrk="0" fontAlgn="base" hangingPunct="0">
              <a:lnSpc>
                <a:spcPct val="90000"/>
              </a:lnSpc>
              <a:spcBef>
                <a:spcPts val="8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MY" sz="2800" dirty="0" smtClean="0"/>
              <a:t>1</a:t>
            </a:r>
            <a:r>
              <a:rPr lang="en-MY" sz="3200" dirty="0" smtClean="0"/>
              <a:t>.    </a:t>
            </a:r>
            <a:r>
              <a:rPr lang="en-MY" sz="3200" dirty="0" err="1" smtClean="0"/>
              <a:t>Mengelakkan</a:t>
            </a:r>
            <a:r>
              <a:rPr lang="en-MY" sz="3200" dirty="0" smtClean="0"/>
              <a:t> </a:t>
            </a:r>
            <a:r>
              <a:rPr lang="en-MY" sz="3200" dirty="0" err="1" smtClean="0"/>
              <a:t>risiko</a:t>
            </a:r>
            <a:r>
              <a:rPr lang="en-MY" sz="3200" dirty="0" smtClean="0"/>
              <a:t> </a:t>
            </a:r>
            <a:r>
              <a:rPr lang="en-MY" sz="3200" dirty="0" err="1" smtClean="0"/>
              <a:t>kecederaan</a:t>
            </a:r>
            <a:r>
              <a:rPr lang="en-MY" sz="3200" dirty="0" smtClean="0"/>
              <a:t>  </a:t>
            </a:r>
            <a:r>
              <a:rPr lang="en-MY" sz="3200" dirty="0" err="1" smtClean="0"/>
              <a:t>pemegang</a:t>
            </a:r>
            <a:r>
              <a:rPr lang="en-MY" sz="3200" dirty="0" smtClean="0"/>
              <a:t> </a:t>
            </a:r>
            <a:r>
              <a:rPr lang="en-MY" sz="3200" dirty="0" err="1" smtClean="0"/>
              <a:t>bendera</a:t>
            </a:r>
            <a:r>
              <a:rPr lang="en-MY" sz="3200" dirty="0" smtClean="0"/>
              <a:t> yang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MY" sz="3200" dirty="0"/>
              <a:t> </a:t>
            </a:r>
            <a:r>
              <a:rPr lang="en-MY" sz="3200" dirty="0" smtClean="0"/>
              <a:t>       </a:t>
            </a:r>
            <a:r>
              <a:rPr lang="en-MY" sz="3200" dirty="0" err="1" smtClean="0"/>
              <a:t>bertugas</a:t>
            </a:r>
            <a:r>
              <a:rPr lang="en-MY" sz="3200" dirty="0" smtClean="0"/>
              <a:t> </a:t>
            </a:r>
            <a:r>
              <a:rPr lang="en-MY" sz="3200" dirty="0" err="1" smtClean="0"/>
              <a:t>dengan</a:t>
            </a:r>
            <a:r>
              <a:rPr lang="en-MY" sz="3200" dirty="0" smtClean="0"/>
              <a:t> </a:t>
            </a:r>
            <a:r>
              <a:rPr lang="en-MY" sz="3200" dirty="0" err="1" smtClean="0"/>
              <a:t>mengawal</a:t>
            </a:r>
            <a:r>
              <a:rPr lang="en-MY" sz="3200" dirty="0" smtClean="0"/>
              <a:t> </a:t>
            </a:r>
            <a:r>
              <a:rPr lang="en-MY" sz="3200" dirty="0" err="1" smtClean="0"/>
              <a:t>dari</a:t>
            </a:r>
            <a:r>
              <a:rPr lang="en-MY" sz="3200" dirty="0" smtClean="0"/>
              <a:t> </a:t>
            </a:r>
            <a:r>
              <a:rPr lang="en-MY" sz="3200" dirty="0" err="1" smtClean="0"/>
              <a:t>jarak</a:t>
            </a:r>
            <a:r>
              <a:rPr lang="en-MY" sz="3200" dirty="0" smtClean="0"/>
              <a:t> yang </a:t>
            </a:r>
            <a:r>
              <a:rPr lang="en-MY" sz="3200" dirty="0" err="1" smtClean="0"/>
              <a:t>jauh</a:t>
            </a:r>
            <a:endParaRPr lang="en-MY" sz="32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  <a:defRPr/>
            </a:pPr>
            <a:endParaRPr lang="en-MY" sz="3200" dirty="0" smtClean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MY" sz="3200" dirty="0" smtClean="0"/>
              <a:t>2.    </a:t>
            </a:r>
            <a:r>
              <a:rPr lang="en-MY" sz="3200" dirty="0" err="1" smtClean="0"/>
              <a:t>Isyarat</a:t>
            </a:r>
            <a:r>
              <a:rPr lang="en-MY" sz="3200" dirty="0" smtClean="0"/>
              <a:t> yang </a:t>
            </a:r>
            <a:r>
              <a:rPr lang="en-MY" sz="3200" dirty="0" err="1" smtClean="0"/>
              <a:t>diberikan</a:t>
            </a:r>
            <a:r>
              <a:rPr lang="en-MY" sz="3200" dirty="0" smtClean="0"/>
              <a:t> </a:t>
            </a:r>
            <a:r>
              <a:rPr lang="en-MY" sz="3200" dirty="0" err="1" smtClean="0"/>
              <a:t>dapat</a:t>
            </a:r>
            <a:r>
              <a:rPr lang="en-MY" sz="3200" dirty="0" smtClean="0"/>
              <a:t> </a:t>
            </a:r>
            <a:r>
              <a:rPr lang="en-MY" sz="3200" dirty="0" err="1" smtClean="0"/>
              <a:t>dilihat</a:t>
            </a:r>
            <a:r>
              <a:rPr lang="en-MY" sz="3200" dirty="0" smtClean="0"/>
              <a:t> </a:t>
            </a:r>
            <a:r>
              <a:rPr lang="en-MY" sz="3200" dirty="0" err="1" smtClean="0"/>
              <a:t>jelas</a:t>
            </a:r>
            <a:r>
              <a:rPr lang="en-MY" sz="3200" dirty="0" smtClean="0"/>
              <a:t> </a:t>
            </a:r>
            <a:r>
              <a:rPr lang="en-MY" sz="3200" dirty="0" err="1" smtClean="0"/>
              <a:t>bagi</a:t>
            </a:r>
            <a:r>
              <a:rPr lang="en-MY" sz="3200" dirty="0" smtClean="0"/>
              <a:t> </a:t>
            </a:r>
            <a:r>
              <a:rPr lang="en-MY" sz="3200" dirty="0" err="1" smtClean="0"/>
              <a:t>semua</a:t>
            </a:r>
            <a:r>
              <a:rPr lang="en-MY" sz="3200" dirty="0" smtClean="0"/>
              <a:t>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MY" sz="3200" dirty="0"/>
              <a:t> </a:t>
            </a:r>
            <a:r>
              <a:rPr lang="en-MY" sz="3200" dirty="0" smtClean="0"/>
              <a:t>       </a:t>
            </a:r>
            <a:r>
              <a:rPr lang="en-MY" sz="3200" dirty="0" err="1" smtClean="0"/>
              <a:t>jenis</a:t>
            </a:r>
            <a:r>
              <a:rPr lang="en-MY" sz="3200" dirty="0" smtClean="0"/>
              <a:t> </a:t>
            </a:r>
            <a:r>
              <a:rPr lang="en-MY" sz="3200" dirty="0" err="1" smtClean="0"/>
              <a:t>kenderaan</a:t>
            </a:r>
            <a:r>
              <a:rPr lang="en-MY" sz="3200" dirty="0" smtClean="0"/>
              <a:t>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  <a:defRPr/>
            </a:pPr>
            <a:endParaRPr lang="en-MY" sz="3200" dirty="0"/>
          </a:p>
          <a:p>
            <a:pPr marL="514350" indent="-514350" eaLnBrk="1" hangingPunct="1">
              <a:lnSpc>
                <a:spcPct val="100000"/>
              </a:lnSpc>
              <a:spcBef>
                <a:spcPct val="0"/>
              </a:spcBef>
              <a:buAutoNum type="arabicPeriod" startAt="3"/>
              <a:defRPr/>
            </a:pPr>
            <a:r>
              <a:rPr lang="en-MY" sz="3200" dirty="0" smtClean="0"/>
              <a:t> </a:t>
            </a:r>
            <a:r>
              <a:rPr lang="en-MY" sz="3200" dirty="0" err="1" smtClean="0"/>
              <a:t>Kurang</a:t>
            </a:r>
            <a:r>
              <a:rPr lang="en-MY" sz="3200" dirty="0" smtClean="0"/>
              <a:t> </a:t>
            </a:r>
            <a:r>
              <a:rPr lang="en-MY" sz="3200" dirty="0" err="1" smtClean="0"/>
              <a:t>tenaga</a:t>
            </a:r>
            <a:r>
              <a:rPr lang="en-MY" sz="3200" dirty="0" smtClean="0"/>
              <a:t> </a:t>
            </a:r>
            <a:r>
              <a:rPr lang="en-MY" sz="3200" dirty="0" err="1" smtClean="0"/>
              <a:t>kerja</a:t>
            </a:r>
            <a:r>
              <a:rPr lang="en-MY" sz="3200" dirty="0" smtClean="0"/>
              <a:t> </a:t>
            </a:r>
            <a:r>
              <a:rPr lang="en-MY" sz="3200" dirty="0" err="1" smtClean="0"/>
              <a:t>manusia</a:t>
            </a:r>
            <a:r>
              <a:rPr lang="en-MY" sz="3200" dirty="0" smtClean="0"/>
              <a:t> </a:t>
            </a:r>
            <a:r>
              <a:rPr lang="en-MY" sz="3200" dirty="0" err="1" smtClean="0"/>
              <a:t>diperlukan</a:t>
            </a:r>
            <a:r>
              <a:rPr lang="en-MY" sz="3200" dirty="0" smtClean="0"/>
              <a:t>.</a:t>
            </a:r>
          </a:p>
          <a:p>
            <a:pPr marL="514350" indent="-514350" eaLnBrk="1" hangingPunct="1">
              <a:lnSpc>
                <a:spcPct val="100000"/>
              </a:lnSpc>
              <a:spcBef>
                <a:spcPct val="0"/>
              </a:spcBef>
              <a:buAutoNum type="arabicPeriod" startAt="3"/>
              <a:defRPr/>
            </a:pPr>
            <a:endParaRPr lang="en-MY" sz="3200" dirty="0"/>
          </a:p>
          <a:p>
            <a:pPr marL="514350" indent="-514350" eaLnBrk="1" hangingPunct="1">
              <a:lnSpc>
                <a:spcPct val="100000"/>
              </a:lnSpc>
              <a:spcBef>
                <a:spcPct val="0"/>
              </a:spcBef>
              <a:buAutoNum type="arabicPeriod" startAt="3"/>
              <a:defRPr/>
            </a:pPr>
            <a:r>
              <a:rPr lang="en-MY" sz="3200" dirty="0" smtClean="0"/>
              <a:t> Kos </a:t>
            </a:r>
            <a:r>
              <a:rPr lang="en-MY" sz="3200" dirty="0" err="1" smtClean="0"/>
              <a:t>pembayaran</a:t>
            </a:r>
            <a:r>
              <a:rPr lang="en-MY" sz="3200" dirty="0" smtClean="0"/>
              <a:t> </a:t>
            </a:r>
            <a:r>
              <a:rPr lang="en-MY" sz="3200" dirty="0" err="1" smtClean="0"/>
              <a:t>gaji</a:t>
            </a:r>
            <a:r>
              <a:rPr lang="en-MY" sz="3200" dirty="0" smtClean="0"/>
              <a:t> </a:t>
            </a:r>
            <a:r>
              <a:rPr lang="en-MY" sz="3200" dirty="0" err="1" smtClean="0"/>
              <a:t>pekerja</a:t>
            </a:r>
            <a:r>
              <a:rPr lang="en-MY" sz="3200" dirty="0" smtClean="0"/>
              <a:t> </a:t>
            </a:r>
            <a:r>
              <a:rPr lang="en-MY" sz="3200" dirty="0" err="1" smtClean="0"/>
              <a:t>dapat</a:t>
            </a:r>
            <a:r>
              <a:rPr lang="en-MY" sz="3200" dirty="0" smtClean="0"/>
              <a:t> </a:t>
            </a:r>
            <a:r>
              <a:rPr lang="en-MY" sz="3200" dirty="0" err="1" smtClean="0"/>
              <a:t>diminimakan</a:t>
            </a:r>
            <a:r>
              <a:rPr lang="en-MY" sz="3200" dirty="0" smtClean="0"/>
              <a:t>.</a:t>
            </a:r>
            <a:endParaRPr lang="en-MY" sz="3200" dirty="0"/>
          </a:p>
          <a:p>
            <a:pPr marL="1143000" indent="-1143000" eaLnBrk="1" hangingPunct="1">
              <a:lnSpc>
                <a:spcPct val="100000"/>
              </a:lnSpc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1" name="Text Box 28"/>
          <p:cNvSpPr txBox="1">
            <a:spLocks noChangeArrowheads="1"/>
          </p:cNvSpPr>
          <p:nvPr/>
        </p:nvSpPr>
        <p:spPr bwMode="auto">
          <a:xfrm>
            <a:off x="900113" y="7280275"/>
            <a:ext cx="5005387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2951163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951163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951163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951163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951163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2400" b="1" i="1">
              <a:solidFill>
                <a:srgbClr val="000000"/>
              </a:solidFill>
              <a:latin typeface="Kozuka Gothic Pro B" pitchFamily="34" charset="-128"/>
            </a:endParaRPr>
          </a:p>
        </p:txBody>
      </p:sp>
      <p:sp>
        <p:nvSpPr>
          <p:cNvPr id="12292" name="Text Box 63"/>
          <p:cNvSpPr txBox="1">
            <a:spLocks noChangeArrowheads="1"/>
          </p:cNvSpPr>
          <p:nvPr/>
        </p:nvSpPr>
        <p:spPr bwMode="auto">
          <a:xfrm>
            <a:off x="566738" y="4596903"/>
            <a:ext cx="202692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defTabSz="4175125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175125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175125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175125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175125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5400" b="1" dirty="0" smtClean="0">
                <a:solidFill>
                  <a:srgbClr val="000000"/>
                </a:solidFill>
              </a:rPr>
              <a:t>LAMPU ISYARAT KAWALAN MUDAH ALIH</a:t>
            </a:r>
            <a:endParaRPr lang="en-US" altLang="en-US" sz="5400" b="1" dirty="0">
              <a:solidFill>
                <a:srgbClr val="000000"/>
              </a:solidFill>
            </a:endParaRPr>
          </a:p>
        </p:txBody>
      </p:sp>
      <p:sp>
        <p:nvSpPr>
          <p:cNvPr id="4109" name="Rectangle 6"/>
          <p:cNvSpPr>
            <a:spLocks noChangeArrowheads="1"/>
          </p:cNvSpPr>
          <p:nvPr/>
        </p:nvSpPr>
        <p:spPr bwMode="auto">
          <a:xfrm>
            <a:off x="15430500" y="5691188"/>
            <a:ext cx="2654300" cy="3125787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defTabSz="4175125">
              <a:lnSpc>
                <a:spcPct val="90000"/>
              </a:lnSpc>
              <a:spcBef>
                <a:spcPts val="1750"/>
              </a:spcBef>
              <a:buFont typeface="Arial" panose="020B0604020202020204" pitchFamily="34" charset="0"/>
              <a:buChar char="•"/>
              <a:defRPr sz="4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175125">
              <a:lnSpc>
                <a:spcPct val="90000"/>
              </a:lnSpc>
              <a:spcBef>
                <a:spcPts val="875"/>
              </a:spcBef>
              <a:buFont typeface="Arial" panose="020B0604020202020204" pitchFamily="34" charset="0"/>
              <a:buChar char="•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175125">
              <a:lnSpc>
                <a:spcPct val="90000"/>
              </a:lnSpc>
              <a:spcBef>
                <a:spcPts val="875"/>
              </a:spcBef>
              <a:buFont typeface="Arial" panose="020B0604020202020204" pitchFamily="34" charset="0"/>
              <a:buChar char="•"/>
              <a:defRPr sz="3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175125">
              <a:lnSpc>
                <a:spcPct val="90000"/>
              </a:lnSpc>
              <a:spcBef>
                <a:spcPts val="875"/>
              </a:spcBef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175125">
              <a:lnSpc>
                <a:spcPct val="90000"/>
              </a:lnSpc>
              <a:spcBef>
                <a:spcPts val="875"/>
              </a:spcBef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75125" eaLnBrk="0" fontAlgn="base" hangingPunct="0">
              <a:lnSpc>
                <a:spcPct val="90000"/>
              </a:lnSpc>
              <a:spcBef>
                <a:spcPts val="8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75125" eaLnBrk="0" fontAlgn="base" hangingPunct="0">
              <a:lnSpc>
                <a:spcPct val="90000"/>
              </a:lnSpc>
              <a:spcBef>
                <a:spcPts val="8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75125" eaLnBrk="0" fontAlgn="base" hangingPunct="0">
              <a:lnSpc>
                <a:spcPct val="90000"/>
              </a:lnSpc>
              <a:spcBef>
                <a:spcPts val="8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75125" eaLnBrk="0" fontAlgn="base" hangingPunct="0">
              <a:lnSpc>
                <a:spcPct val="90000"/>
              </a:lnSpc>
              <a:spcBef>
                <a:spcPts val="8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en-US" sz="36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en-US" sz="36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28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AHLI KUMPULAN 1</a:t>
            </a:r>
          </a:p>
        </p:txBody>
      </p:sp>
      <p:sp>
        <p:nvSpPr>
          <p:cNvPr id="4110" name="Rectangle 60"/>
          <p:cNvSpPr>
            <a:spLocks noChangeArrowheads="1"/>
          </p:cNvSpPr>
          <p:nvPr/>
        </p:nvSpPr>
        <p:spPr bwMode="auto">
          <a:xfrm>
            <a:off x="18161000" y="5691188"/>
            <a:ext cx="2652713" cy="31257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defTabSz="4175125">
              <a:lnSpc>
                <a:spcPct val="90000"/>
              </a:lnSpc>
              <a:spcBef>
                <a:spcPts val="1750"/>
              </a:spcBef>
              <a:buFont typeface="Arial" panose="020B0604020202020204" pitchFamily="34" charset="0"/>
              <a:buChar char="•"/>
              <a:defRPr sz="4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175125">
              <a:lnSpc>
                <a:spcPct val="90000"/>
              </a:lnSpc>
              <a:spcBef>
                <a:spcPts val="875"/>
              </a:spcBef>
              <a:buFont typeface="Arial" panose="020B0604020202020204" pitchFamily="34" charset="0"/>
              <a:buChar char="•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175125">
              <a:lnSpc>
                <a:spcPct val="90000"/>
              </a:lnSpc>
              <a:spcBef>
                <a:spcPts val="875"/>
              </a:spcBef>
              <a:buFont typeface="Arial" panose="020B0604020202020204" pitchFamily="34" charset="0"/>
              <a:buChar char="•"/>
              <a:defRPr sz="3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175125">
              <a:lnSpc>
                <a:spcPct val="90000"/>
              </a:lnSpc>
              <a:spcBef>
                <a:spcPts val="875"/>
              </a:spcBef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175125">
              <a:lnSpc>
                <a:spcPct val="90000"/>
              </a:lnSpc>
              <a:spcBef>
                <a:spcPts val="875"/>
              </a:spcBef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75125" eaLnBrk="0" fontAlgn="base" hangingPunct="0">
              <a:lnSpc>
                <a:spcPct val="90000"/>
              </a:lnSpc>
              <a:spcBef>
                <a:spcPts val="8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75125" eaLnBrk="0" fontAlgn="base" hangingPunct="0">
              <a:lnSpc>
                <a:spcPct val="90000"/>
              </a:lnSpc>
              <a:spcBef>
                <a:spcPts val="8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75125" eaLnBrk="0" fontAlgn="base" hangingPunct="0">
              <a:lnSpc>
                <a:spcPct val="90000"/>
              </a:lnSpc>
              <a:spcBef>
                <a:spcPts val="8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75125" eaLnBrk="0" fontAlgn="base" hangingPunct="0">
              <a:lnSpc>
                <a:spcPct val="90000"/>
              </a:lnSpc>
              <a:spcBef>
                <a:spcPts val="8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en-US" sz="360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en-US" sz="360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2800" b="1">
                <a:solidFill>
                  <a:prstClr val="black"/>
                </a:solidFill>
                <a:latin typeface="Arial" panose="020B0604020202020204" pitchFamily="34" charset="0"/>
              </a:rPr>
              <a:t>AHLI KUMPULAN 2</a:t>
            </a:r>
          </a:p>
        </p:txBody>
      </p:sp>
      <p:sp>
        <p:nvSpPr>
          <p:cNvPr id="12295" name="Text Box 63"/>
          <p:cNvSpPr txBox="1">
            <a:spLocks noChangeArrowheads="1"/>
          </p:cNvSpPr>
          <p:nvPr/>
        </p:nvSpPr>
        <p:spPr bwMode="auto">
          <a:xfrm>
            <a:off x="775494" y="5699278"/>
            <a:ext cx="11544300" cy="4062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175125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175125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175125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175125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175125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i-FI" altLang="en-US" sz="1300" b="1" dirty="0">
                <a:solidFill>
                  <a:srgbClr val="000000"/>
                </a:solidFill>
              </a:rPr>
              <a:t>Nama ketua </a:t>
            </a:r>
            <a:r>
              <a:rPr lang="fi-FI" altLang="en-US" sz="1300" b="1" dirty="0" smtClean="0">
                <a:solidFill>
                  <a:srgbClr val="000000"/>
                </a:solidFill>
              </a:rPr>
              <a:t>kumpulan</a:t>
            </a:r>
            <a:br>
              <a:rPr lang="fi-FI" altLang="en-US" sz="1300" b="1" dirty="0" smtClean="0">
                <a:solidFill>
                  <a:srgbClr val="000000"/>
                </a:solidFill>
              </a:rPr>
            </a:br>
            <a:r>
              <a:rPr lang="fi-FI" altLang="en-US" sz="1300" dirty="0" smtClean="0">
                <a:solidFill>
                  <a:srgbClr val="000000"/>
                </a:solidFill>
              </a:rPr>
              <a:t>NURUL FARAH HAZWANI BINTI RUSNAN</a:t>
            </a:r>
            <a:r>
              <a:rPr lang="fi-FI" altLang="en-US" sz="1300" b="1" dirty="0">
                <a:solidFill>
                  <a:srgbClr val="000000"/>
                </a:solidFill>
              </a:rPr>
              <a:t/>
            </a:r>
            <a:br>
              <a:rPr lang="fi-FI" altLang="en-US" sz="1300" b="1" dirty="0">
                <a:solidFill>
                  <a:srgbClr val="000000"/>
                </a:solidFill>
              </a:rPr>
            </a:br>
            <a:r>
              <a:rPr lang="fi-FI" altLang="en-US" sz="1300" b="1" dirty="0" smtClean="0">
                <a:solidFill>
                  <a:srgbClr val="000000"/>
                </a:solidFill>
              </a:rPr>
              <a:t>Institusi</a:t>
            </a:r>
            <a:br>
              <a:rPr lang="fi-FI" altLang="en-US" sz="1300" b="1" dirty="0" smtClean="0">
                <a:solidFill>
                  <a:srgbClr val="000000"/>
                </a:solidFill>
              </a:rPr>
            </a:br>
            <a:r>
              <a:rPr lang="fi-FI" altLang="en-US" sz="1300" dirty="0" smtClean="0">
                <a:solidFill>
                  <a:srgbClr val="000000"/>
                </a:solidFill>
              </a:rPr>
              <a:t>POLITEKNIK SULTAN SALAHUDDIN ABDUL AZIZ SHAH</a:t>
            </a:r>
            <a:r>
              <a:rPr lang="fi-FI" altLang="en-US" sz="1300" b="1" dirty="0">
                <a:solidFill>
                  <a:srgbClr val="000000"/>
                </a:solidFill>
              </a:rPr>
              <a:t/>
            </a:r>
            <a:br>
              <a:rPr lang="fi-FI" altLang="en-US" sz="1300" b="1" dirty="0">
                <a:solidFill>
                  <a:srgbClr val="000000"/>
                </a:solidFill>
              </a:rPr>
            </a:br>
            <a:r>
              <a:rPr lang="fi-FI" altLang="en-US" sz="1300" b="1" dirty="0">
                <a:solidFill>
                  <a:srgbClr val="000000"/>
                </a:solidFill>
              </a:rPr>
              <a:t>Nama ahli kumpulan </a:t>
            </a:r>
            <a:r>
              <a:rPr lang="fi-FI" altLang="en-US" sz="1300" b="1" dirty="0" smtClean="0">
                <a:solidFill>
                  <a:srgbClr val="000000"/>
                </a:solidFill>
              </a:rPr>
              <a:t>1</a:t>
            </a:r>
            <a:br>
              <a:rPr lang="fi-FI" altLang="en-US" sz="1300" b="1" dirty="0" smtClean="0">
                <a:solidFill>
                  <a:srgbClr val="000000"/>
                </a:solidFill>
              </a:rPr>
            </a:br>
            <a:r>
              <a:rPr lang="fi-FI" altLang="en-US" sz="1300" dirty="0" smtClean="0">
                <a:solidFill>
                  <a:srgbClr val="000000"/>
                </a:solidFill>
              </a:rPr>
              <a:t>NUR FARIZA HAZIQAH BINTI ABD AZIZ</a:t>
            </a:r>
            <a:r>
              <a:rPr lang="fi-FI" altLang="en-US" sz="1300" b="1" dirty="0">
                <a:solidFill>
                  <a:srgbClr val="000000"/>
                </a:solidFill>
              </a:rPr>
              <a:t/>
            </a:r>
            <a:br>
              <a:rPr lang="fi-FI" altLang="en-US" sz="1300" b="1" dirty="0">
                <a:solidFill>
                  <a:srgbClr val="000000"/>
                </a:solidFill>
              </a:rPr>
            </a:br>
            <a:r>
              <a:rPr lang="fi-FI" altLang="en-US" sz="1300" b="1" dirty="0" smtClean="0">
                <a:solidFill>
                  <a:srgbClr val="000000"/>
                </a:solidFill>
              </a:rPr>
              <a:t>Institusi</a:t>
            </a:r>
            <a:br>
              <a:rPr lang="fi-FI" altLang="en-US" sz="1300" b="1" dirty="0" smtClean="0">
                <a:solidFill>
                  <a:srgbClr val="000000"/>
                </a:solidFill>
              </a:rPr>
            </a:br>
            <a:r>
              <a:rPr lang="fi-FI" altLang="en-US" sz="1300" dirty="0">
                <a:solidFill>
                  <a:srgbClr val="000000"/>
                </a:solidFill>
              </a:rPr>
              <a:t>POLITEKNIK SULTAN SALAHUDDIN ABDUL AZIZ SHAH</a:t>
            </a:r>
            <a:r>
              <a:rPr lang="fi-FI" altLang="en-US" sz="1300" b="1" dirty="0">
                <a:solidFill>
                  <a:srgbClr val="000000"/>
                </a:solidFill>
              </a:rPr>
              <a:t/>
            </a:r>
            <a:br>
              <a:rPr lang="fi-FI" altLang="en-US" sz="1300" b="1" dirty="0">
                <a:solidFill>
                  <a:srgbClr val="000000"/>
                </a:solidFill>
              </a:rPr>
            </a:br>
            <a:r>
              <a:rPr lang="fi-FI" altLang="en-US" sz="1300" b="1" dirty="0">
                <a:solidFill>
                  <a:srgbClr val="000000"/>
                </a:solidFill>
              </a:rPr>
              <a:t>Nama ahli kumpulan </a:t>
            </a:r>
            <a:r>
              <a:rPr lang="fi-FI" altLang="en-US" sz="1300" b="1" dirty="0" smtClean="0">
                <a:solidFill>
                  <a:srgbClr val="000000"/>
                </a:solidFill>
              </a:rPr>
              <a:t>2</a:t>
            </a:r>
            <a:br>
              <a:rPr lang="fi-FI" altLang="en-US" sz="1300" b="1" dirty="0" smtClean="0">
                <a:solidFill>
                  <a:srgbClr val="000000"/>
                </a:solidFill>
              </a:rPr>
            </a:br>
            <a:r>
              <a:rPr lang="fi-FI" altLang="en-US" sz="1300" dirty="0" smtClean="0">
                <a:solidFill>
                  <a:srgbClr val="000000"/>
                </a:solidFill>
              </a:rPr>
              <a:t>NIK ANIS IZZATI BINTI NIK MOHD SHAHARUDDIN</a:t>
            </a:r>
            <a:r>
              <a:rPr lang="fi-FI" altLang="en-US" sz="1300" b="1" dirty="0">
                <a:solidFill>
                  <a:srgbClr val="000000"/>
                </a:solidFill>
              </a:rPr>
              <a:t/>
            </a:r>
            <a:br>
              <a:rPr lang="fi-FI" altLang="en-US" sz="1300" b="1" dirty="0">
                <a:solidFill>
                  <a:srgbClr val="000000"/>
                </a:solidFill>
              </a:rPr>
            </a:br>
            <a:r>
              <a:rPr lang="fi-FI" altLang="en-US" sz="1300" b="1" dirty="0" smtClean="0">
                <a:solidFill>
                  <a:srgbClr val="000000"/>
                </a:solidFill>
              </a:rPr>
              <a:t>institusi</a:t>
            </a:r>
            <a:br>
              <a:rPr lang="fi-FI" altLang="en-US" sz="1300" b="1" dirty="0" smtClean="0">
                <a:solidFill>
                  <a:srgbClr val="000000"/>
                </a:solidFill>
              </a:rPr>
            </a:br>
            <a:r>
              <a:rPr lang="fi-FI" altLang="en-US" sz="1300" dirty="0">
                <a:solidFill>
                  <a:srgbClr val="000000"/>
                </a:solidFill>
              </a:rPr>
              <a:t>POLITEKNIK SULTAN SALAHUDDIN ABDUL AZIZ </a:t>
            </a:r>
            <a:r>
              <a:rPr lang="fi-FI" altLang="en-US" sz="1300" dirty="0" smtClean="0">
                <a:solidFill>
                  <a:srgbClr val="000000"/>
                </a:solidFill>
              </a:rPr>
              <a:t>SHAH</a:t>
            </a:r>
            <a:br>
              <a:rPr lang="fi-FI" altLang="en-US" sz="1300" dirty="0" smtClean="0">
                <a:solidFill>
                  <a:srgbClr val="000000"/>
                </a:solidFill>
              </a:rPr>
            </a:br>
            <a:r>
              <a:rPr lang="fi-FI" altLang="en-US" sz="1300" b="1" dirty="0" smtClean="0">
                <a:solidFill>
                  <a:srgbClr val="000000"/>
                </a:solidFill>
              </a:rPr>
              <a:t>Nama ahli kumpulan 3</a:t>
            </a:r>
            <a:r>
              <a:rPr lang="fi-FI" altLang="en-US" sz="1300" dirty="0" smtClean="0">
                <a:solidFill>
                  <a:srgbClr val="000000"/>
                </a:solidFill>
              </a:rPr>
              <a:t/>
            </a:r>
            <a:br>
              <a:rPr lang="fi-FI" altLang="en-US" sz="1300" dirty="0" smtClean="0">
                <a:solidFill>
                  <a:srgbClr val="000000"/>
                </a:solidFill>
              </a:rPr>
            </a:br>
            <a:r>
              <a:rPr lang="fi-FI" altLang="en-US" sz="1300" dirty="0" smtClean="0">
                <a:solidFill>
                  <a:srgbClr val="000000"/>
                </a:solidFill>
              </a:rPr>
              <a:t>SITI ZURINA BINTI MHD SHAWI</a:t>
            </a:r>
            <a:br>
              <a:rPr lang="fi-FI" altLang="en-US" sz="1300" dirty="0" smtClean="0">
                <a:solidFill>
                  <a:srgbClr val="000000"/>
                </a:solidFill>
              </a:rPr>
            </a:br>
            <a:r>
              <a:rPr lang="fi-FI" altLang="en-US" sz="1300" b="1" dirty="0" smtClean="0">
                <a:solidFill>
                  <a:srgbClr val="000000"/>
                </a:solidFill>
              </a:rPr>
              <a:t>Institusi</a:t>
            </a:r>
            <a:r>
              <a:rPr lang="fi-FI" altLang="en-US" sz="1300" dirty="0" smtClean="0">
                <a:solidFill>
                  <a:srgbClr val="000000"/>
                </a:solidFill>
              </a:rPr>
              <a:t/>
            </a:r>
            <a:br>
              <a:rPr lang="fi-FI" altLang="en-US" sz="1300" dirty="0" smtClean="0">
                <a:solidFill>
                  <a:srgbClr val="000000"/>
                </a:solidFill>
              </a:rPr>
            </a:br>
            <a:r>
              <a:rPr lang="fi-FI" altLang="en-US" sz="1300" dirty="0">
                <a:solidFill>
                  <a:srgbClr val="000000"/>
                </a:solidFill>
              </a:rPr>
              <a:t>POLITEKNIK SULTAN SALAHUDDIN ABDUL AZIZ </a:t>
            </a:r>
            <a:r>
              <a:rPr lang="fi-FI" altLang="en-US" sz="1300" dirty="0" smtClean="0">
                <a:solidFill>
                  <a:srgbClr val="000000"/>
                </a:solidFill>
              </a:rPr>
              <a:t>SHAH</a:t>
            </a:r>
            <a:br>
              <a:rPr lang="fi-FI" altLang="en-US" sz="1300" dirty="0" smtClean="0">
                <a:solidFill>
                  <a:srgbClr val="000000"/>
                </a:solidFill>
              </a:rPr>
            </a:br>
            <a:r>
              <a:rPr lang="fi-FI" altLang="en-US" sz="1300" b="1" dirty="0" smtClean="0">
                <a:solidFill>
                  <a:srgbClr val="000000"/>
                </a:solidFill>
              </a:rPr>
              <a:t>Penyelia </a:t>
            </a:r>
            <a:br>
              <a:rPr lang="fi-FI" altLang="en-US" sz="1300" b="1" dirty="0" smtClean="0">
                <a:solidFill>
                  <a:srgbClr val="000000"/>
                </a:solidFill>
              </a:rPr>
            </a:br>
            <a:r>
              <a:rPr lang="fi-FI" altLang="en-US" sz="1300" dirty="0" smtClean="0">
                <a:solidFill>
                  <a:srgbClr val="000000"/>
                </a:solidFill>
              </a:rPr>
              <a:t>PUAN ROSIDA BINTI AHMAD</a:t>
            </a:r>
            <a:r>
              <a:rPr lang="fi-FI" altLang="en-US" sz="1200" dirty="0" smtClean="0">
                <a:solidFill>
                  <a:srgbClr val="000000"/>
                </a:solidFill>
              </a:rPr>
              <a:t/>
            </a:r>
            <a:br>
              <a:rPr lang="fi-FI" altLang="en-US" sz="1200" dirty="0" smtClean="0">
                <a:solidFill>
                  <a:srgbClr val="000000"/>
                </a:solidFill>
              </a:rPr>
            </a:br>
            <a:r>
              <a:rPr lang="fi-FI" altLang="en-US" sz="1200" b="1" dirty="0" smtClean="0">
                <a:solidFill>
                  <a:srgbClr val="000000"/>
                </a:solidFill>
              </a:rPr>
              <a:t/>
            </a:r>
            <a:br>
              <a:rPr lang="fi-FI" altLang="en-US" sz="1200" b="1" dirty="0" smtClean="0">
                <a:solidFill>
                  <a:srgbClr val="000000"/>
                </a:solidFill>
              </a:rPr>
            </a:br>
            <a:endParaRPr lang="en-US" altLang="en-US" sz="1200" b="1" dirty="0">
              <a:solidFill>
                <a:srgbClr val="000000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4106" name="Group 5"/>
          <p:cNvGrpSpPr>
            <a:grpSpLocks/>
          </p:cNvGrpSpPr>
          <p:nvPr/>
        </p:nvGrpSpPr>
        <p:grpSpPr bwMode="auto">
          <a:xfrm>
            <a:off x="749404" y="9348788"/>
            <a:ext cx="20073834" cy="20650199"/>
            <a:chOff x="637701" y="7138989"/>
            <a:chExt cx="19763596" cy="20650918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3" name="Text Box 71"/>
            <p:cNvSpPr txBox="1">
              <a:spLocks noChangeArrowheads="1"/>
            </p:cNvSpPr>
            <p:nvPr/>
          </p:nvSpPr>
          <p:spPr bwMode="auto">
            <a:xfrm>
              <a:off x="11684000" y="25045988"/>
              <a:ext cx="7696200" cy="57943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175125">
                <a:defRPr sz="5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4175125">
                <a:defRPr sz="5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4175125">
                <a:defRPr sz="5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4175125">
                <a:defRPr sz="5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4175125">
                <a:defRPr sz="5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5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5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5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5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altLang="en-US" sz="3200" b="1">
                  <a:solidFill>
                    <a:prstClr val="black"/>
                  </a:solidFill>
                </a:rPr>
                <a:t> </a:t>
              </a:r>
              <a:endParaRPr lang="en-US" altLang="en-US" sz="3200">
                <a:solidFill>
                  <a:prstClr val="black"/>
                </a:solidFill>
              </a:endParaRPr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637701" y="7138989"/>
              <a:ext cx="9784163" cy="10058748"/>
            </a:xfrm>
            <a:prstGeom prst="rect">
              <a:avLst/>
            </a:prstGeom>
            <a:grpFill/>
            <a:ln>
              <a:solidFill>
                <a:schemeClr val="tx2"/>
              </a:solidFill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58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322263" indent="134938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58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646113" indent="268288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58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968375" indent="403225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58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292225" indent="536575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58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58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58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58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58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 defTabSz="2951163" eaLnBrk="1" hangingPunct="1">
                <a:defRPr/>
              </a:pPr>
              <a:endParaRPr lang="en-US" altLang="en-US">
                <a:gradFill flip="none" rotWithShape="1">
                  <a:gsLst>
                    <a:gs pos="0">
                      <a:srgbClr val="9966FF">
                        <a:tint val="66000"/>
                        <a:satMod val="160000"/>
                      </a:srgbClr>
                    </a:gs>
                    <a:gs pos="50000">
                      <a:srgbClr val="9966FF">
                        <a:tint val="44500"/>
                        <a:satMod val="160000"/>
                      </a:srgbClr>
                    </a:gs>
                    <a:gs pos="100000">
                      <a:srgbClr val="9966FF">
                        <a:tint val="23500"/>
                        <a:satMod val="160000"/>
                      </a:srgbClr>
                    </a:gs>
                  </a:gsLst>
                  <a:lin ang="5400000" scaled="1"/>
                  <a:tileRect/>
                </a:gradFill>
              </a:endParaRPr>
            </a:p>
          </p:txBody>
        </p:sp>
        <p:sp>
          <p:nvSpPr>
            <p:cNvPr id="4" name="Text Box 28"/>
            <p:cNvSpPr txBox="1">
              <a:spLocks noChangeArrowheads="1"/>
            </p:cNvSpPr>
            <p:nvPr/>
          </p:nvSpPr>
          <p:spPr bwMode="auto">
            <a:xfrm>
              <a:off x="887673" y="7798374"/>
              <a:ext cx="9246401" cy="33856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2951163" eaLnBrk="0" hangingPunct="0">
                <a:defRPr sz="5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defTabSz="2951163" eaLnBrk="0" hangingPunct="0">
                <a:defRPr sz="5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defTabSz="2951163" eaLnBrk="0" hangingPunct="0">
                <a:defRPr sz="5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defTabSz="2951163" eaLnBrk="0" hangingPunct="0">
                <a:defRPr sz="5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2951163" eaLnBrk="0" hangingPunct="0">
                <a:defRPr sz="5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2951163" eaLnBrk="0" fontAlgn="base" hangingPunct="0">
                <a:spcBef>
                  <a:spcPct val="0"/>
                </a:spcBef>
                <a:spcAft>
                  <a:spcPct val="0"/>
                </a:spcAft>
                <a:defRPr sz="5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2951163" eaLnBrk="0" fontAlgn="base" hangingPunct="0">
                <a:spcBef>
                  <a:spcPct val="0"/>
                </a:spcBef>
                <a:spcAft>
                  <a:spcPct val="0"/>
                </a:spcAft>
                <a:defRPr sz="5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2951163" eaLnBrk="0" fontAlgn="base" hangingPunct="0">
                <a:spcBef>
                  <a:spcPct val="0"/>
                </a:spcBef>
                <a:spcAft>
                  <a:spcPct val="0"/>
                </a:spcAft>
                <a:defRPr sz="5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2951163" eaLnBrk="0" fontAlgn="base" hangingPunct="0">
                <a:spcBef>
                  <a:spcPct val="0"/>
                </a:spcBef>
                <a:spcAft>
                  <a:spcPct val="0"/>
                </a:spcAft>
                <a:defRPr sz="5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lnSpc>
                  <a:spcPct val="50000"/>
                </a:lnSpc>
                <a:spcBef>
                  <a:spcPct val="50000"/>
                </a:spcBef>
                <a:defRPr/>
              </a:pPr>
              <a:r>
                <a:rPr lang="en-US" sz="3200" b="1" spc="30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PENERANGAN INOVASI</a:t>
              </a:r>
              <a:endParaRPr lang="en-US" sz="3200" b="1" spc="3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8" name="Rectangle 87"/>
            <p:cNvSpPr>
              <a:spLocks noChangeArrowheads="1"/>
            </p:cNvSpPr>
            <p:nvPr/>
          </p:nvSpPr>
          <p:spPr bwMode="auto">
            <a:xfrm>
              <a:off x="637701" y="17426348"/>
              <a:ext cx="9795105" cy="10363559"/>
            </a:xfrm>
            <a:prstGeom prst="rect">
              <a:avLst/>
            </a:prstGeom>
            <a:grpFill/>
            <a:ln>
              <a:solidFill>
                <a:schemeClr val="tx2"/>
              </a:solidFill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58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322263" indent="134938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58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646113" indent="268288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58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968375" indent="403225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58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292225" indent="536575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58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58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58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58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58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defTabSz="2951163" eaLnBrk="1" hangingPunct="1">
                <a:defRPr/>
              </a:pPr>
              <a:endParaRPr lang="en-US" altLang="en-US" sz="2000" dirty="0">
                <a:gradFill flip="none" rotWithShape="1">
                  <a:gsLst>
                    <a:gs pos="0">
                      <a:srgbClr val="9966FF">
                        <a:tint val="66000"/>
                        <a:satMod val="160000"/>
                      </a:srgbClr>
                    </a:gs>
                    <a:gs pos="50000">
                      <a:srgbClr val="9966FF">
                        <a:tint val="44500"/>
                        <a:satMod val="160000"/>
                      </a:srgbClr>
                    </a:gs>
                    <a:gs pos="100000">
                      <a:srgbClr val="9966FF">
                        <a:tint val="23500"/>
                        <a:satMod val="160000"/>
                      </a:srgbClr>
                    </a:gs>
                  </a:gsLst>
                  <a:lin ang="5400000" scaled="1"/>
                  <a:tileRect/>
                </a:gradFill>
              </a:endParaRPr>
            </a:p>
          </p:txBody>
        </p:sp>
        <p:sp>
          <p:nvSpPr>
            <p:cNvPr id="87" name="Text Box 37"/>
            <p:cNvSpPr txBox="1">
              <a:spLocks noChangeArrowheads="1"/>
            </p:cNvSpPr>
            <p:nvPr/>
          </p:nvSpPr>
          <p:spPr bwMode="auto">
            <a:xfrm>
              <a:off x="1016671" y="17857122"/>
              <a:ext cx="6342513" cy="31142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lIns="64566" tIns="32283" rIns="64566" bIns="32283">
              <a:spAutoFit/>
            </a:bodyPr>
            <a:lstStyle>
              <a:lvl1pPr defTabSz="2951163" eaLnBrk="0" hangingPunct="0">
                <a:defRPr sz="5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2951163" eaLnBrk="0" hangingPunct="0">
                <a:defRPr sz="5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2951163" eaLnBrk="0" hangingPunct="0">
                <a:defRPr sz="58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2951163" eaLnBrk="0" hangingPunct="0">
                <a:defRPr sz="58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2951163" eaLnBrk="0" hangingPunct="0">
                <a:defRPr sz="58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2951163" eaLnBrk="0" fontAlgn="base" hangingPunct="0">
                <a:spcBef>
                  <a:spcPct val="0"/>
                </a:spcBef>
                <a:spcAft>
                  <a:spcPct val="0"/>
                </a:spcAft>
                <a:defRPr sz="58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2951163" eaLnBrk="0" fontAlgn="base" hangingPunct="0">
                <a:spcBef>
                  <a:spcPct val="0"/>
                </a:spcBef>
                <a:spcAft>
                  <a:spcPct val="0"/>
                </a:spcAft>
                <a:defRPr sz="58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2951163" eaLnBrk="0" fontAlgn="base" hangingPunct="0">
                <a:spcBef>
                  <a:spcPct val="0"/>
                </a:spcBef>
                <a:spcAft>
                  <a:spcPct val="0"/>
                </a:spcAft>
                <a:defRPr sz="58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2951163" eaLnBrk="0" fontAlgn="base" hangingPunct="0">
                <a:spcBef>
                  <a:spcPct val="0"/>
                </a:spcBef>
                <a:spcAft>
                  <a:spcPct val="0"/>
                </a:spcAft>
                <a:defRPr sz="58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lnSpc>
                  <a:spcPct val="50000"/>
                </a:lnSpc>
                <a:spcBef>
                  <a:spcPct val="50000"/>
                </a:spcBef>
                <a:defRPr/>
              </a:pPr>
              <a:r>
                <a:rPr lang="en-US" sz="3200" b="1" spc="3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ea typeface="Kozuka Gothic Pro B"/>
                  <a:cs typeface="Arial" panose="020B0604020202020204" pitchFamily="34" charset="0"/>
                </a:rPr>
                <a:t>OBJEKTIF</a:t>
              </a:r>
              <a:endParaRPr lang="en-US" sz="3200" b="1" i="1" spc="300" dirty="0">
                <a:solidFill>
                  <a:prstClr val="black"/>
                </a:solidFill>
                <a:latin typeface="Arial" panose="020B0604020202020204" pitchFamily="34" charset="0"/>
                <a:ea typeface="Kozuka Gothic Pro B"/>
                <a:cs typeface="Arial" panose="020B0604020202020204" pitchFamily="34" charset="0"/>
              </a:endParaRPr>
            </a:p>
          </p:txBody>
        </p:sp>
        <p:sp>
          <p:nvSpPr>
            <p:cNvPr id="92" name="Rectangle 91"/>
            <p:cNvSpPr>
              <a:spLocks noChangeArrowheads="1"/>
            </p:cNvSpPr>
            <p:nvPr/>
          </p:nvSpPr>
          <p:spPr bwMode="auto">
            <a:xfrm>
              <a:off x="10578059" y="17390343"/>
              <a:ext cx="9823238" cy="10399564"/>
            </a:xfrm>
            <a:prstGeom prst="rect">
              <a:avLst/>
            </a:prstGeom>
            <a:grpFill/>
            <a:ln>
              <a:solidFill>
                <a:schemeClr val="tx2"/>
              </a:solidFill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58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322263" indent="134938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58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646113" indent="268288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58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968375" indent="403225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58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292225" indent="536575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58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58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58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58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5800"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 defTabSz="2951163" eaLnBrk="1" hangingPunct="1">
                <a:defRPr/>
              </a:pPr>
              <a:endParaRPr lang="en-US" altLang="en-US" dirty="0">
                <a:gradFill flip="none" rotWithShape="1">
                  <a:gsLst>
                    <a:gs pos="0">
                      <a:srgbClr val="9966FF">
                        <a:tint val="66000"/>
                        <a:satMod val="160000"/>
                      </a:srgbClr>
                    </a:gs>
                    <a:gs pos="50000">
                      <a:srgbClr val="9966FF">
                        <a:tint val="44500"/>
                        <a:satMod val="160000"/>
                      </a:srgbClr>
                    </a:gs>
                    <a:gs pos="100000">
                      <a:srgbClr val="9966FF">
                        <a:tint val="23500"/>
                        <a:satMod val="160000"/>
                      </a:srgbClr>
                    </a:gs>
                  </a:gsLst>
                  <a:lin ang="5400000" scaled="1"/>
                  <a:tileRect/>
                </a:gradFill>
                <a:latin typeface="Cambria" panose="02040503050406030204" pitchFamily="18" charset="0"/>
              </a:endParaRPr>
            </a:p>
          </p:txBody>
        </p:sp>
        <p:sp>
          <p:nvSpPr>
            <p:cNvPr id="4125" name="Text Box 47"/>
            <p:cNvSpPr txBox="1">
              <a:spLocks noChangeArrowheads="1"/>
            </p:cNvSpPr>
            <p:nvPr/>
          </p:nvSpPr>
          <p:spPr bwMode="auto">
            <a:xfrm>
              <a:off x="10847670" y="17813241"/>
              <a:ext cx="8958137" cy="803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4566" tIns="32283" rIns="64566" bIns="32283">
              <a:spAutoFit/>
            </a:bodyPr>
            <a:lstStyle>
              <a:lvl1pPr defTabSz="2951163">
                <a:defRPr sz="5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2951163">
                <a:defRPr sz="5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2951163">
                <a:defRPr sz="5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2951163">
                <a:defRPr sz="5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2951163">
                <a:defRPr sz="5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2951163" eaLnBrk="0" fontAlgn="base" hangingPunct="0">
                <a:spcBef>
                  <a:spcPct val="0"/>
                </a:spcBef>
                <a:spcAft>
                  <a:spcPct val="0"/>
                </a:spcAft>
                <a:defRPr sz="5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2951163" eaLnBrk="0" fontAlgn="base" hangingPunct="0">
                <a:spcBef>
                  <a:spcPct val="0"/>
                </a:spcBef>
                <a:spcAft>
                  <a:spcPct val="0"/>
                </a:spcAft>
                <a:defRPr sz="5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2951163" eaLnBrk="0" fontAlgn="base" hangingPunct="0">
                <a:spcBef>
                  <a:spcPct val="0"/>
                </a:spcBef>
                <a:spcAft>
                  <a:spcPct val="0"/>
                </a:spcAft>
                <a:defRPr sz="5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2951163" eaLnBrk="0" fontAlgn="base" hangingPunct="0">
                <a:spcBef>
                  <a:spcPct val="0"/>
                </a:spcBef>
                <a:spcAft>
                  <a:spcPct val="0"/>
                </a:spcAft>
                <a:defRPr sz="5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50000"/>
                </a:spcBef>
                <a:defRPr/>
              </a:pPr>
              <a:r>
                <a:rPr lang="en-US" altLang="en-US" sz="3200" b="1" spc="300" dirty="0" smtClean="0">
                  <a:solidFill>
                    <a:prstClr val="black"/>
                  </a:solidFill>
                  <a:ea typeface="Kozuka Gothic Pro B"/>
                </a:rPr>
                <a:t>BLOK DIAGRAM/CARTA ALIR OPERASI</a:t>
              </a:r>
              <a:endParaRPr lang="en-US" altLang="en-US" sz="3200" b="1" spc="300" dirty="0">
                <a:solidFill>
                  <a:prstClr val="black"/>
                </a:solidFill>
                <a:ea typeface="Kozuka Gothic Pro B"/>
              </a:endParaRPr>
            </a:p>
          </p:txBody>
        </p:sp>
      </p:grp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12598400" y="5691188"/>
            <a:ext cx="2654300" cy="3125787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defTabSz="4175125">
              <a:lnSpc>
                <a:spcPct val="90000"/>
              </a:lnSpc>
              <a:spcBef>
                <a:spcPts val="1750"/>
              </a:spcBef>
              <a:buFont typeface="Arial" panose="020B0604020202020204" pitchFamily="34" charset="0"/>
              <a:buChar char="•"/>
              <a:defRPr sz="4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175125">
              <a:lnSpc>
                <a:spcPct val="90000"/>
              </a:lnSpc>
              <a:spcBef>
                <a:spcPts val="875"/>
              </a:spcBef>
              <a:buFont typeface="Arial" panose="020B0604020202020204" pitchFamily="34" charset="0"/>
              <a:buChar char="•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175125">
              <a:lnSpc>
                <a:spcPct val="90000"/>
              </a:lnSpc>
              <a:spcBef>
                <a:spcPts val="875"/>
              </a:spcBef>
              <a:buFont typeface="Arial" panose="020B0604020202020204" pitchFamily="34" charset="0"/>
              <a:buChar char="•"/>
              <a:defRPr sz="3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175125">
              <a:lnSpc>
                <a:spcPct val="90000"/>
              </a:lnSpc>
              <a:spcBef>
                <a:spcPts val="875"/>
              </a:spcBef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175125">
              <a:lnSpc>
                <a:spcPct val="90000"/>
              </a:lnSpc>
              <a:spcBef>
                <a:spcPts val="875"/>
              </a:spcBef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75125" eaLnBrk="0" fontAlgn="base" hangingPunct="0">
              <a:lnSpc>
                <a:spcPct val="90000"/>
              </a:lnSpc>
              <a:spcBef>
                <a:spcPts val="8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75125" eaLnBrk="0" fontAlgn="base" hangingPunct="0">
              <a:lnSpc>
                <a:spcPct val="90000"/>
              </a:lnSpc>
              <a:spcBef>
                <a:spcPts val="8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75125" eaLnBrk="0" fontAlgn="base" hangingPunct="0">
              <a:lnSpc>
                <a:spcPct val="90000"/>
              </a:lnSpc>
              <a:spcBef>
                <a:spcPts val="8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75125" eaLnBrk="0" fontAlgn="base" hangingPunct="0">
              <a:lnSpc>
                <a:spcPct val="90000"/>
              </a:lnSpc>
              <a:spcBef>
                <a:spcPts val="8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en-US" sz="2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en-US" sz="20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en-US" sz="28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28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KETUA KUMPULAN</a:t>
            </a:r>
          </a:p>
        </p:txBody>
      </p:sp>
      <p:sp>
        <p:nvSpPr>
          <p:cNvPr id="2" name="Rectangle 1"/>
          <p:cNvSpPr/>
          <p:nvPr/>
        </p:nvSpPr>
        <p:spPr>
          <a:xfrm>
            <a:off x="1003300" y="10617200"/>
            <a:ext cx="10693400" cy="86360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3200" spc="127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(</a:t>
            </a:r>
            <a:r>
              <a:rPr lang="en-US" sz="3200" spc="127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Latarbelakang inovasi/cetusan idea/penyataan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3200" spc="127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masalah</a:t>
            </a:r>
            <a:endParaRPr lang="en-US" sz="3200" spc="127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 Box 41"/>
          <p:cNvSpPr txBox="1">
            <a:spLocks noChangeArrowheads="1"/>
          </p:cNvSpPr>
          <p:nvPr/>
        </p:nvSpPr>
        <p:spPr bwMode="auto">
          <a:xfrm>
            <a:off x="11095038" y="9885363"/>
            <a:ext cx="9461500" cy="76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7297" tIns="13648" rIns="27297" bIns="13648">
            <a:spAutoFit/>
          </a:bodyPr>
          <a:lstStyle>
            <a:lvl1pPr defTabSz="2951163">
              <a:lnSpc>
                <a:spcPct val="90000"/>
              </a:lnSpc>
              <a:spcBef>
                <a:spcPts val="1750"/>
              </a:spcBef>
              <a:buFont typeface="Arial" panose="020B0604020202020204" pitchFamily="34" charset="0"/>
              <a:buChar char="•"/>
              <a:defRPr sz="4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2951163">
              <a:lnSpc>
                <a:spcPct val="90000"/>
              </a:lnSpc>
              <a:spcBef>
                <a:spcPts val="875"/>
              </a:spcBef>
              <a:buFont typeface="Arial" panose="020B0604020202020204" pitchFamily="34" charset="0"/>
              <a:buChar char="•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2951163">
              <a:lnSpc>
                <a:spcPct val="90000"/>
              </a:lnSpc>
              <a:spcBef>
                <a:spcPts val="875"/>
              </a:spcBef>
              <a:buFont typeface="Arial" panose="020B0604020202020204" pitchFamily="34" charset="0"/>
              <a:buChar char="•"/>
              <a:defRPr sz="3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2951163">
              <a:lnSpc>
                <a:spcPct val="90000"/>
              </a:lnSpc>
              <a:spcBef>
                <a:spcPts val="875"/>
              </a:spcBef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2951163">
              <a:lnSpc>
                <a:spcPct val="90000"/>
              </a:lnSpc>
              <a:spcBef>
                <a:spcPts val="875"/>
              </a:spcBef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eaLnBrk="0" fontAlgn="base" hangingPunct="0">
              <a:lnSpc>
                <a:spcPct val="90000"/>
              </a:lnSpc>
              <a:spcBef>
                <a:spcPts val="8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eaLnBrk="0" fontAlgn="base" hangingPunct="0">
              <a:lnSpc>
                <a:spcPct val="90000"/>
              </a:lnSpc>
              <a:spcBef>
                <a:spcPts val="8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eaLnBrk="0" fontAlgn="base" hangingPunct="0">
              <a:lnSpc>
                <a:spcPct val="90000"/>
              </a:lnSpc>
              <a:spcBef>
                <a:spcPts val="8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eaLnBrk="0" fontAlgn="base" hangingPunct="0">
              <a:lnSpc>
                <a:spcPct val="90000"/>
              </a:lnSpc>
              <a:spcBef>
                <a:spcPts val="8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  <a:defRPr/>
            </a:pPr>
            <a:r>
              <a:rPr lang="en-US" altLang="en-US" sz="3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IMPAK INOVASI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  <a:defRPr/>
            </a:pPr>
            <a:r>
              <a:rPr lang="en-US" altLang="en-US" sz="3200">
                <a:solidFill>
                  <a:srgbClr val="000000"/>
                </a:solidFill>
                <a:latin typeface="Arial" panose="020B0604020202020204" pitchFamily="34" charset="0"/>
              </a:rPr>
              <a:t>(Kelebihan/Potensi pasaran/Sebarluas inovasi)</a:t>
            </a:r>
            <a:endParaRPr lang="en-MY" altLang="en-US" sz="3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50" y="10186988"/>
            <a:ext cx="9494838" cy="876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40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40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4000" dirty="0">
              <a:solidFill>
                <a:schemeClr val="tx1"/>
              </a:solidFill>
            </a:endParaRPr>
          </a:p>
          <a:p>
            <a:pPr marL="1143000" indent="-1143000">
              <a:buFontTx/>
              <a:buAutoNum type="arabicPeriod"/>
              <a:defRPr/>
            </a:pPr>
            <a:endParaRPr lang="en-MY" sz="40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123950" y="10339388"/>
            <a:ext cx="9494838" cy="876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4000" dirty="0">
              <a:solidFill>
                <a:schemeClr val="tx1"/>
              </a:solidFill>
            </a:endParaRPr>
          </a:p>
          <a:p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berkonsepkan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sistem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lampu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isyarat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digunakan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sekarang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satu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akan</a:t>
            </a:r>
            <a:r>
              <a:rPr lang="en-MY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dibangunkan</a:t>
            </a:r>
            <a:r>
              <a:rPr lang="en-MY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iaitu</a:t>
            </a:r>
            <a:r>
              <a:rPr lang="en-MY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Lampu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Isyarat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Kawalan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Mudah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Alih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menggantikan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pemegang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bendera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mengawal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laluan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ketika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kecemasan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contohnya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semasa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selenggara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jalan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raya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sedang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dilakukan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ini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bukan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sahaja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mengawal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lalu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lintas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malah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ianya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bertujuan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untuk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mengelakkan</a:t>
            </a:r>
            <a:r>
              <a:rPr lang="en-MY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kecederaan</a:t>
            </a:r>
            <a:r>
              <a:rPr lang="en-MY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atau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kemalangan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dimana</a:t>
            </a:r>
            <a:r>
              <a:rPr lang="en-MY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pemegang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bendera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adalah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berisiko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tinggi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semasa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MY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bertugas</a:t>
            </a:r>
            <a:r>
              <a:rPr lang="en-MY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defRPr/>
            </a:pPr>
            <a:endParaRPr lang="en-US" sz="4000" dirty="0">
              <a:solidFill>
                <a:schemeClr val="tx1"/>
              </a:solidFill>
            </a:endParaRPr>
          </a:p>
          <a:p>
            <a:pPr marL="1143000" indent="-1143000">
              <a:buFontTx/>
              <a:buAutoNum type="arabicPeriod"/>
              <a:defRPr/>
            </a:pPr>
            <a:endParaRPr lang="en-MY" sz="4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120438" y="11177588"/>
            <a:ext cx="9097962" cy="792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 sz="4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27113" y="20532725"/>
            <a:ext cx="9099550" cy="792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 sz="44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0975975" y="20321588"/>
            <a:ext cx="9099550" cy="792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 sz="44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459"/>
            <a:ext cx="21386800" cy="398332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75494" y="21366826"/>
            <a:ext cx="1019175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MY" sz="3200" dirty="0" err="1"/>
              <a:t>Memberi</a:t>
            </a:r>
            <a:r>
              <a:rPr lang="en-MY" sz="3200" dirty="0"/>
              <a:t> </a:t>
            </a:r>
            <a:r>
              <a:rPr lang="en-MY" sz="3200" dirty="0" err="1"/>
              <a:t>kemudahan</a:t>
            </a:r>
            <a:r>
              <a:rPr lang="en-MY" sz="3200" dirty="0"/>
              <a:t> </a:t>
            </a:r>
            <a:r>
              <a:rPr lang="en-MY" sz="3200" dirty="0" err="1"/>
              <a:t>kepada</a:t>
            </a:r>
            <a:r>
              <a:rPr lang="en-MY" sz="3200" dirty="0"/>
              <a:t> </a:t>
            </a:r>
            <a:r>
              <a:rPr lang="en-MY" sz="3200" dirty="0" err="1"/>
              <a:t>pengguna</a:t>
            </a:r>
            <a:r>
              <a:rPr lang="en-MY" sz="3200" dirty="0"/>
              <a:t> </a:t>
            </a:r>
            <a:r>
              <a:rPr lang="en-MY" sz="3200" dirty="0" err="1"/>
              <a:t>jalan</a:t>
            </a:r>
            <a:r>
              <a:rPr lang="en-MY" sz="3200" dirty="0"/>
              <a:t> </a:t>
            </a:r>
            <a:r>
              <a:rPr lang="en-MY" sz="3200" dirty="0" err="1"/>
              <a:t>raya</a:t>
            </a:r>
            <a:r>
              <a:rPr lang="en-MY" sz="3200" dirty="0"/>
              <a:t> </a:t>
            </a:r>
            <a:r>
              <a:rPr lang="en-MY" sz="3200" dirty="0" err="1"/>
              <a:t>mendapatkan</a:t>
            </a:r>
            <a:r>
              <a:rPr lang="en-MY" sz="3200" dirty="0"/>
              <a:t> </a:t>
            </a:r>
            <a:r>
              <a:rPr lang="en-MY" sz="3200" dirty="0" err="1"/>
              <a:t>isyarat</a:t>
            </a:r>
            <a:r>
              <a:rPr lang="en-MY" sz="3200" dirty="0"/>
              <a:t> </a:t>
            </a:r>
            <a:r>
              <a:rPr lang="en-MY" sz="3200" dirty="0" err="1"/>
              <a:t>lalu</a:t>
            </a:r>
            <a:r>
              <a:rPr lang="en-MY" sz="3200" dirty="0"/>
              <a:t> </a:t>
            </a:r>
            <a:r>
              <a:rPr lang="en-MY" sz="3200" dirty="0" err="1"/>
              <a:t>lintas</a:t>
            </a:r>
            <a:r>
              <a:rPr lang="en-MY" sz="3200" dirty="0"/>
              <a:t> </a:t>
            </a:r>
            <a:r>
              <a:rPr lang="en-MY" sz="3200" dirty="0" err="1"/>
              <a:t>dengan</a:t>
            </a:r>
            <a:r>
              <a:rPr lang="en-MY" sz="3200" dirty="0"/>
              <a:t> </a:t>
            </a:r>
            <a:r>
              <a:rPr lang="en-MY" sz="3200" dirty="0" err="1" smtClean="0"/>
              <a:t>lebih</a:t>
            </a:r>
            <a:r>
              <a:rPr lang="en-MY" sz="3200" dirty="0" smtClean="0"/>
              <a:t> </a:t>
            </a:r>
            <a:r>
              <a:rPr lang="en-MY" sz="3200" dirty="0" err="1" smtClean="0"/>
              <a:t>jelas</a:t>
            </a:r>
            <a:r>
              <a:rPr lang="en-MY" sz="32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MY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MY" sz="3200" dirty="0" smtClean="0"/>
              <a:t> </a:t>
            </a:r>
            <a:r>
              <a:rPr lang="en-MY" sz="3200" dirty="0" err="1"/>
              <a:t>Mudah</a:t>
            </a:r>
            <a:r>
              <a:rPr lang="en-MY" sz="3200" dirty="0"/>
              <a:t> </a:t>
            </a:r>
            <a:r>
              <a:rPr lang="en-MY" sz="3200" dirty="0" err="1"/>
              <a:t>dibawa</a:t>
            </a:r>
            <a:r>
              <a:rPr lang="en-MY" sz="3200" dirty="0"/>
              <a:t> </a:t>
            </a:r>
            <a:r>
              <a:rPr lang="en-MY" sz="3200" dirty="0" err="1"/>
              <a:t>kemana-mana</a:t>
            </a:r>
            <a:r>
              <a:rPr lang="en-MY" sz="3200" dirty="0"/>
              <a:t> </a:t>
            </a:r>
            <a:r>
              <a:rPr lang="en-MY" sz="3200" dirty="0" err="1"/>
              <a:t>dan</a:t>
            </a:r>
            <a:r>
              <a:rPr lang="en-MY" sz="3200" dirty="0"/>
              <a:t> </a:t>
            </a:r>
            <a:r>
              <a:rPr lang="en-MY" sz="3200" dirty="0" err="1" smtClean="0"/>
              <a:t>mudah</a:t>
            </a:r>
            <a:r>
              <a:rPr lang="en-MY" sz="3200" dirty="0" smtClean="0"/>
              <a:t> </a:t>
            </a:r>
            <a:r>
              <a:rPr lang="en-MY" sz="3200" smtClean="0"/>
              <a:t>dikendalikan </a:t>
            </a:r>
            <a:r>
              <a:rPr lang="en-MY" sz="3200" dirty="0" err="1"/>
              <a:t>setiap</a:t>
            </a:r>
            <a:r>
              <a:rPr lang="en-MY" sz="3200" dirty="0"/>
              <a:t> </a:t>
            </a:r>
            <a:r>
              <a:rPr lang="en-MY" sz="3200" dirty="0" err="1"/>
              <a:t>masa</a:t>
            </a:r>
            <a:r>
              <a:rPr lang="en-MY" sz="3200" dirty="0"/>
              <a:t> </a:t>
            </a:r>
            <a:r>
              <a:rPr lang="en-MY" sz="3200" dirty="0" err="1"/>
              <a:t>khususnya</a:t>
            </a:r>
            <a:r>
              <a:rPr lang="en-MY" sz="3200" dirty="0"/>
              <a:t> </a:t>
            </a:r>
            <a:r>
              <a:rPr lang="en-MY" sz="3200" dirty="0" err="1"/>
              <a:t>digunakan</a:t>
            </a:r>
            <a:r>
              <a:rPr lang="en-MY" sz="3200" dirty="0"/>
              <a:t> </a:t>
            </a:r>
            <a:r>
              <a:rPr lang="en-MY" sz="3200" dirty="0" err="1"/>
              <a:t>ketika</a:t>
            </a:r>
            <a:r>
              <a:rPr lang="en-MY" sz="3200" dirty="0"/>
              <a:t> </a:t>
            </a:r>
            <a:r>
              <a:rPr lang="en-MY" sz="3200" dirty="0" err="1"/>
              <a:t>berlakunya</a:t>
            </a:r>
            <a:r>
              <a:rPr lang="en-MY" sz="3200" dirty="0"/>
              <a:t> </a:t>
            </a:r>
            <a:r>
              <a:rPr lang="en-MY" sz="3200" dirty="0" err="1" smtClean="0"/>
              <a:t>kecemasan</a:t>
            </a:r>
            <a:r>
              <a:rPr lang="en-MY" sz="32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MY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MY" sz="3200" dirty="0" err="1" smtClean="0"/>
              <a:t>Mengelakkan</a:t>
            </a:r>
            <a:r>
              <a:rPr lang="en-MY" sz="3200" dirty="0" smtClean="0"/>
              <a:t> </a:t>
            </a:r>
            <a:r>
              <a:rPr lang="en-MY" sz="3200" dirty="0" err="1" smtClean="0"/>
              <a:t>risiko</a:t>
            </a:r>
            <a:r>
              <a:rPr lang="en-MY" sz="3200" dirty="0" smtClean="0"/>
              <a:t> </a:t>
            </a:r>
            <a:r>
              <a:rPr lang="en-MY" sz="3200" dirty="0" err="1" smtClean="0"/>
              <a:t>kemalangan</a:t>
            </a:r>
            <a:r>
              <a:rPr lang="en-MY" sz="3200" dirty="0" smtClean="0"/>
              <a:t> </a:t>
            </a:r>
            <a:r>
              <a:rPr lang="en-MY" sz="3200" dirty="0" err="1" smtClean="0"/>
              <a:t>dalam</a:t>
            </a:r>
            <a:r>
              <a:rPr lang="en-MY" sz="3200" dirty="0" smtClean="0"/>
              <a:t> </a:t>
            </a:r>
            <a:r>
              <a:rPr lang="en-MY" sz="3200" dirty="0" err="1" smtClean="0"/>
              <a:t>kalangan</a:t>
            </a:r>
            <a:r>
              <a:rPr lang="en-MY" sz="3200" dirty="0" smtClean="0"/>
              <a:t> </a:t>
            </a:r>
            <a:r>
              <a:rPr lang="en-MY" sz="3200" dirty="0" err="1" smtClean="0"/>
              <a:t>pemegang</a:t>
            </a:r>
            <a:r>
              <a:rPr lang="en-MY" sz="3200" dirty="0" smtClean="0"/>
              <a:t> </a:t>
            </a:r>
            <a:r>
              <a:rPr lang="en-MY" sz="3200" dirty="0" err="1" smtClean="0"/>
              <a:t>bendera</a:t>
            </a:r>
            <a:r>
              <a:rPr lang="en-MY" sz="3200" dirty="0" smtClean="0"/>
              <a:t> yang </a:t>
            </a:r>
            <a:r>
              <a:rPr lang="en-MY" sz="3200" dirty="0" err="1" smtClean="0"/>
              <a:t>bertugas</a:t>
            </a:r>
            <a:r>
              <a:rPr lang="en-MY" sz="3200" dirty="0" smtClean="0"/>
              <a:t>..</a:t>
            </a:r>
            <a:endParaRPr lang="en-MY" sz="3200" dirty="0"/>
          </a:p>
          <a:p>
            <a:pPr marL="514350" indent="-514350">
              <a:buFont typeface="+mj-lt"/>
              <a:buAutoNum type="arabicPeriod"/>
            </a:pPr>
            <a:endParaRPr lang="en-MY" sz="2800" b="1" dirty="0"/>
          </a:p>
        </p:txBody>
      </p:sp>
      <p:graphicFrame>
        <p:nvGraphicFramePr>
          <p:cNvPr id="27" name="Diagram 26"/>
          <p:cNvGraphicFramePr/>
          <p:nvPr>
            <p:extLst>
              <p:ext uri="{D42A27DB-BD31-4B8C-83A1-F6EECF244321}">
                <p14:modId xmlns:p14="http://schemas.microsoft.com/office/powerpoint/2010/main" val="1000552888"/>
              </p:ext>
            </p:extLst>
          </p:nvPr>
        </p:nvGraphicFramePr>
        <p:xfrm>
          <a:off x="11379200" y="21007387"/>
          <a:ext cx="9177338" cy="701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9793288" y="5691188"/>
            <a:ext cx="2654300" cy="3125787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defTabSz="4175125">
              <a:lnSpc>
                <a:spcPct val="90000"/>
              </a:lnSpc>
              <a:spcBef>
                <a:spcPts val="1750"/>
              </a:spcBef>
              <a:buFont typeface="Arial" panose="020B0604020202020204" pitchFamily="34" charset="0"/>
              <a:buChar char="•"/>
              <a:defRPr sz="4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175125">
              <a:lnSpc>
                <a:spcPct val="90000"/>
              </a:lnSpc>
              <a:spcBef>
                <a:spcPts val="875"/>
              </a:spcBef>
              <a:buFont typeface="Arial" panose="020B0604020202020204" pitchFamily="34" charset="0"/>
              <a:buChar char="•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175125">
              <a:lnSpc>
                <a:spcPct val="90000"/>
              </a:lnSpc>
              <a:spcBef>
                <a:spcPts val="875"/>
              </a:spcBef>
              <a:buFont typeface="Arial" panose="020B0604020202020204" pitchFamily="34" charset="0"/>
              <a:buChar char="•"/>
              <a:defRPr sz="3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175125">
              <a:lnSpc>
                <a:spcPct val="90000"/>
              </a:lnSpc>
              <a:spcBef>
                <a:spcPts val="875"/>
              </a:spcBef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175125">
              <a:lnSpc>
                <a:spcPct val="90000"/>
              </a:lnSpc>
              <a:spcBef>
                <a:spcPts val="875"/>
              </a:spcBef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75125" eaLnBrk="0" fontAlgn="base" hangingPunct="0">
              <a:lnSpc>
                <a:spcPct val="90000"/>
              </a:lnSpc>
              <a:spcBef>
                <a:spcPts val="8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75125" eaLnBrk="0" fontAlgn="base" hangingPunct="0">
              <a:lnSpc>
                <a:spcPct val="90000"/>
              </a:lnSpc>
              <a:spcBef>
                <a:spcPts val="8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75125" eaLnBrk="0" fontAlgn="base" hangingPunct="0">
              <a:lnSpc>
                <a:spcPct val="90000"/>
              </a:lnSpc>
              <a:spcBef>
                <a:spcPts val="8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75125" eaLnBrk="0" fontAlgn="base" hangingPunct="0">
              <a:lnSpc>
                <a:spcPct val="90000"/>
              </a:lnSpc>
              <a:spcBef>
                <a:spcPts val="8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en-US" sz="2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en-US" sz="20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en-US" sz="28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28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KETUA KUMPULAN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1" y="5691188"/>
            <a:ext cx="2654299" cy="314801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8401" y="5691188"/>
            <a:ext cx="2654299" cy="312578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61001" y="5691188"/>
            <a:ext cx="2652712" cy="314801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2123" y="5691188"/>
            <a:ext cx="2656070" cy="312578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1955" y="25553908"/>
            <a:ext cx="3324583" cy="421647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2755</TotalTime>
  <Words>201</Words>
  <Application>Microsoft Office PowerPoint</Application>
  <PresentationFormat>Custom</PresentationFormat>
  <Paragraphs>51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Universiti Tun Hussein Onn Malaysia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IBI</dc:creator>
  <cp:lastModifiedBy>HP</cp:lastModifiedBy>
  <cp:revision>260</cp:revision>
  <cp:lastPrinted>2013-09-12T03:28:23Z</cp:lastPrinted>
  <dcterms:created xsi:type="dcterms:W3CDTF">2012-06-21T05:16:04Z</dcterms:created>
  <dcterms:modified xsi:type="dcterms:W3CDTF">2020-10-15T03:33:34Z</dcterms:modified>
</cp:coreProperties>
</file>